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704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0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/>
          <p:cNvGrpSpPr/>
          <p:nvPr/>
        </p:nvGrpSpPr>
        <p:grpSpPr>
          <a:xfrm>
            <a:off x="152400" y="0"/>
            <a:ext cx="8839200" cy="3291840"/>
            <a:chOff x="152400" y="0"/>
            <a:chExt cx="8839200" cy="3291840"/>
          </a:xfrm>
        </p:grpSpPr>
        <p:sp>
          <p:nvSpPr>
            <p:cNvPr id="137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29184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8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9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0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2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3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4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6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8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9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0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1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2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3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5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6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8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9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0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1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2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3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4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5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6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7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8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9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0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1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2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3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4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6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7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8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9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0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1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2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3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4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5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6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7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8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9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0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1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2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3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267004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4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5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6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3700" y="1666240"/>
            <a:ext cx="1947672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3141345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Type Date Here</a:t>
            </a:r>
          </a:p>
        </p:txBody>
      </p:sp>
      <p:pic>
        <p:nvPicPr>
          <p:cNvPr id="200" name="Picture 19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283350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8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5" y="1211580"/>
            <a:ext cx="4947286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5" y="1912303"/>
            <a:ext cx="4947286" cy="3736023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996940" y="1211580"/>
            <a:ext cx="2689860" cy="639762"/>
          </a:xfrm>
        </p:spPr>
        <p:txBody>
          <a:bodyPr anchor="b"/>
          <a:lstStyle>
            <a:lvl1pPr marL="0" indent="0">
              <a:buNone/>
              <a:defRPr sz="9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6940" y="1912303"/>
            <a:ext cx="2689860" cy="3736023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00" smtClean="0"/>
            </a:lvl1pPr>
            <a:lvl2pPr marL="260747" indent="-85725">
              <a:spcBef>
                <a:spcPts val="225"/>
              </a:spcBef>
              <a:defRPr lang="en-US" sz="900" smtClean="0"/>
            </a:lvl2pPr>
            <a:lvl3pPr marL="432197" indent="-85725">
              <a:spcBef>
                <a:spcPts val="150"/>
              </a:spcBef>
              <a:defRPr lang="en-US" sz="900" smtClean="0"/>
            </a:lvl3pPr>
            <a:lvl4pPr marL="603647" indent="-85725">
              <a:spcBef>
                <a:spcPts val="150"/>
              </a:spcBef>
              <a:defRPr lang="en-US" sz="750" smtClean="0"/>
            </a:lvl4pPr>
            <a:lvl5pPr marL="728663" indent="-85725">
              <a:spcBef>
                <a:spcPts val="150"/>
              </a:spcBef>
              <a:defRPr lang="en-US"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0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3581401" y="1600202"/>
            <a:ext cx="5110163" cy="404812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1840" y="1211580"/>
            <a:ext cx="2689860" cy="639762"/>
          </a:xfrm>
        </p:spPr>
        <p:txBody>
          <a:bodyPr anchor="b"/>
          <a:lstStyle>
            <a:lvl1pPr marL="0" indent="0">
              <a:buNone/>
              <a:defRPr sz="9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1840" y="1912303"/>
            <a:ext cx="2689860" cy="3736023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00" smtClean="0"/>
            </a:lvl1pPr>
            <a:lvl2pPr marL="260747" indent="-85725">
              <a:spcBef>
                <a:spcPts val="225"/>
              </a:spcBef>
              <a:defRPr lang="en-US" sz="900" smtClean="0"/>
            </a:lvl2pPr>
            <a:lvl3pPr marL="432197" indent="-85725">
              <a:spcBef>
                <a:spcPts val="150"/>
              </a:spcBef>
              <a:defRPr lang="en-US" sz="900" smtClean="0"/>
            </a:lvl3pPr>
            <a:lvl4pPr marL="603647" indent="-85725">
              <a:spcBef>
                <a:spcPts val="150"/>
              </a:spcBef>
              <a:defRPr lang="en-US" sz="750" smtClean="0"/>
            </a:lvl4pPr>
            <a:lvl5pPr marL="728663" indent="-85725">
              <a:spcBef>
                <a:spcPts val="150"/>
              </a:spcBef>
              <a:defRPr lang="en-US"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604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hot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6" y="1211580"/>
            <a:ext cx="3746373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6" y="1874201"/>
            <a:ext cx="3746373" cy="3736023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30000"/>
              </a:lnSpc>
              <a:spcBef>
                <a:spcPts val="1350"/>
              </a:spcBef>
              <a:buNone/>
              <a:defRPr lang="en-US" smtClean="0"/>
            </a:lvl1pPr>
            <a:lvl2pPr marL="342900" indent="-120254">
              <a:lnSpc>
                <a:spcPct val="100000"/>
              </a:lnSpc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598920" y="1539876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1834579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598920" y="3025142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2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4"/>
          </p:nvPr>
        </p:nvSpPr>
        <p:spPr>
          <a:xfrm>
            <a:off x="6598920" y="3319845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98920" y="4457702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3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16"/>
          </p:nvPr>
        </p:nvSpPr>
        <p:spPr>
          <a:xfrm>
            <a:off x="6598920" y="4752405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 hasCustomPrompt="1"/>
          </p:nvPr>
        </p:nvSpPr>
        <p:spPr>
          <a:xfrm>
            <a:off x="4724400" y="1616077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4724400" y="3071496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1" name="Picture Placeholder 18"/>
          <p:cNvSpPr>
            <a:spLocks noGrp="1"/>
          </p:cNvSpPr>
          <p:nvPr>
            <p:ph type="pic" sz="quarter" idx="19" hasCustomPrompt="1"/>
          </p:nvPr>
        </p:nvSpPr>
        <p:spPr>
          <a:xfrm>
            <a:off x="4724400" y="4542157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2395093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hot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2474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6" y="1211580"/>
            <a:ext cx="625792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6" y="1874203"/>
            <a:ext cx="6257925" cy="830899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lang="en-US" smtClean="0"/>
            </a:lvl1pPr>
            <a:lvl2pPr marL="120254" indent="-120254">
              <a:lnSpc>
                <a:spcPct val="130000"/>
              </a:lnSpc>
              <a:spcBef>
                <a:spcPts val="60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 hasCustomPrompt="1"/>
          </p:nvPr>
        </p:nvSpPr>
        <p:spPr>
          <a:xfrm>
            <a:off x="752474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3419665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1" name="Picture Placeholder 18"/>
          <p:cNvSpPr>
            <a:spLocks noGrp="1"/>
          </p:cNvSpPr>
          <p:nvPr>
            <p:ph type="pic" sz="quarter" idx="19" hasCustomPrompt="1"/>
          </p:nvPr>
        </p:nvSpPr>
        <p:spPr>
          <a:xfrm>
            <a:off x="6086856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3419665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2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086856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3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752476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3419666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6086857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08020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76200"/>
            <a:ext cx="7192010" cy="514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590550"/>
            <a:ext cx="7239000" cy="45720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115774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60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gilent 4x3 Gra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4569434" y="1371600"/>
            <a:ext cx="3090672" cy="1938528"/>
          </a:xfrm>
        </p:spPr>
        <p:txBody>
          <a:bodyPr lIns="0" tIns="0" rIns="0" bIns="0" anchor="ctr">
            <a:norm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4572000" y="3538728"/>
            <a:ext cx="3090672" cy="194767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7543800" y="6534293"/>
            <a:ext cx="1371600" cy="1188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202E1F5-DDF6-408B-879D-963BC3381553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83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gilent Corporate Gray 4x3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1752"/>
            <a:ext cx="8686800" cy="1143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543800" y="6534293"/>
            <a:ext cx="1371600" cy="118872"/>
          </a:xfrm>
          <a:prstGeom prst="rect">
            <a:avLst/>
          </a:prstGeom>
        </p:spPr>
        <p:txBody>
          <a:bodyPr/>
          <a:lstStyle/>
          <a:p>
            <a:fld id="{4202E1F5-DDF6-408B-879D-963BC3381553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3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228600"/>
            <a:ext cx="8691563" cy="9921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219200"/>
            <a:ext cx="8688388" cy="456088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519447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3E4FCE7-A066-4453-9A82-42BCDF5C4437}" type="slidenum">
              <a:rPr lang="en-US" sz="600">
                <a:solidFill>
                  <a:prstClr val="white"/>
                </a:solidFill>
                <a:ea typeface="宋体" pitchFamily="2" charset="-122"/>
              </a:rPr>
              <a:pPr/>
              <a:t>‹#›</a:t>
            </a:fld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  <a:p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23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gilent Corporate Gray 4x3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1752"/>
            <a:ext cx="8686800" cy="1143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08760"/>
            <a:ext cx="4206240" cy="4672584"/>
          </a:xfrm>
        </p:spPr>
        <p:txBody>
          <a:bodyPr/>
          <a:lstStyle>
            <a:lvl1pPr>
              <a:defRPr sz="165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446" y="1508760"/>
            <a:ext cx="4203954" cy="4672584"/>
          </a:xfrm>
        </p:spPr>
        <p:txBody>
          <a:bodyPr/>
          <a:lstStyle>
            <a:lvl1pPr>
              <a:defRPr sz="165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3800" y="6534293"/>
            <a:ext cx="1371600" cy="118872"/>
          </a:xfrm>
          <a:prstGeom prst="rect">
            <a:avLst/>
          </a:prstGeom>
        </p:spPr>
        <p:txBody>
          <a:bodyPr/>
          <a:lstStyle/>
          <a:p>
            <a:fld id="{4202E1F5-DDF6-408B-879D-963BC3381553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5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2"/>
          <a:stretch/>
        </p:blipFill>
        <p:spPr>
          <a:xfrm>
            <a:off x="4386806" y="2492875"/>
            <a:ext cx="4454981" cy="4380974"/>
          </a:xfrm>
          <a:prstGeom prst="rect">
            <a:avLst/>
          </a:prstGeom>
        </p:spPr>
      </p:pic>
      <p:grpSp>
        <p:nvGrpSpPr>
          <p:cNvPr id="136" name="Group 135"/>
          <p:cNvGrpSpPr/>
          <p:nvPr/>
        </p:nvGrpSpPr>
        <p:grpSpPr>
          <a:xfrm>
            <a:off x="152400" y="0"/>
            <a:ext cx="8839200" cy="3291840"/>
            <a:chOff x="152400" y="0"/>
            <a:chExt cx="8839200" cy="3291840"/>
          </a:xfrm>
        </p:grpSpPr>
        <p:sp>
          <p:nvSpPr>
            <p:cNvPr id="137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29184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8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9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0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2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3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4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6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8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9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0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1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2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3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5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6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8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9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0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1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2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3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4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5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6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7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8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9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0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1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2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3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4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6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7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8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9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0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1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2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3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4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5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6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7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8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9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0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1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2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3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267004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4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5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6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3700" y="1666240"/>
            <a:ext cx="1947672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3141345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Type Date Here</a:t>
            </a:r>
          </a:p>
        </p:txBody>
      </p:sp>
      <p:pic>
        <p:nvPicPr>
          <p:cNvPr id="200" name="Picture 1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283350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7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4666"/>
            <a:ext cx="8686800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" y="6519447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3E4FCE7-A066-4453-9A82-42BCDF5C4437}" type="slidenum">
              <a:rPr lang="en-US" sz="600">
                <a:solidFill>
                  <a:prstClr val="white"/>
                </a:solidFill>
                <a:ea typeface="宋体" pitchFamily="2" charset="-122"/>
              </a:rPr>
              <a:pPr/>
              <a:t>‹#›</a:t>
            </a:fld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  <a:p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65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6885940" y="6248402"/>
            <a:ext cx="1038860" cy="46418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39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/>
          <p:cNvGrpSpPr/>
          <p:nvPr/>
        </p:nvGrpSpPr>
        <p:grpSpPr>
          <a:xfrm>
            <a:off x="152400" y="0"/>
            <a:ext cx="8839200" cy="3291840"/>
            <a:chOff x="152400" y="0"/>
            <a:chExt cx="8839200" cy="3291840"/>
          </a:xfrm>
        </p:grpSpPr>
        <p:sp>
          <p:nvSpPr>
            <p:cNvPr id="137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29184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8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9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0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2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3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4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6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8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9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0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1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2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3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5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6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8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9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0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1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2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3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4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5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6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7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8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9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0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1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2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3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4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6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7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8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9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0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1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2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3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4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5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6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7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8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9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0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1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2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3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267004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4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5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6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3700" y="1666240"/>
            <a:ext cx="1947672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3141345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Type Date Here</a:t>
            </a:r>
          </a:p>
        </p:txBody>
      </p:sp>
      <p:pic>
        <p:nvPicPr>
          <p:cNvPr id="200" name="Picture 19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283350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67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2"/>
          <a:stretch/>
        </p:blipFill>
        <p:spPr>
          <a:xfrm>
            <a:off x="4386806" y="2492875"/>
            <a:ext cx="4454981" cy="4380974"/>
          </a:xfrm>
          <a:prstGeom prst="rect">
            <a:avLst/>
          </a:prstGeom>
        </p:spPr>
      </p:pic>
      <p:grpSp>
        <p:nvGrpSpPr>
          <p:cNvPr id="136" name="Group 135"/>
          <p:cNvGrpSpPr/>
          <p:nvPr/>
        </p:nvGrpSpPr>
        <p:grpSpPr>
          <a:xfrm>
            <a:off x="152400" y="0"/>
            <a:ext cx="8839200" cy="3291840"/>
            <a:chOff x="152400" y="0"/>
            <a:chExt cx="8839200" cy="3291840"/>
          </a:xfrm>
        </p:grpSpPr>
        <p:sp>
          <p:nvSpPr>
            <p:cNvPr id="137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29184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8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9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0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2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3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4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6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8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9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0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1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2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3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5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6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8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9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0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1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2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3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4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5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6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7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8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9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0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1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2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3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4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6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7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8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9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0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1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2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3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4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5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6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7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8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9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0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1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2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3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267004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4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5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6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3700" y="1666240"/>
            <a:ext cx="1947672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3141345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Type Date Here</a:t>
            </a:r>
          </a:p>
        </p:txBody>
      </p:sp>
      <p:pic>
        <p:nvPicPr>
          <p:cNvPr id="200" name="Picture 1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283350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92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831217"/>
            <a:ext cx="5575174" cy="1470025"/>
          </a:xfrm>
        </p:spPr>
        <p:txBody>
          <a:bodyPr anchor="t"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2648" y="5029200"/>
            <a:ext cx="1948915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2337181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 Here Move Up as Needed</a:t>
            </a:r>
          </a:p>
        </p:txBody>
      </p:sp>
      <p:grpSp>
        <p:nvGrpSpPr>
          <p:cNvPr id="71" name="Group 70"/>
          <p:cNvGrpSpPr/>
          <p:nvPr/>
        </p:nvGrpSpPr>
        <p:grpSpPr>
          <a:xfrm flipV="1">
            <a:off x="152400" y="903991"/>
            <a:ext cx="8839200" cy="5137033"/>
            <a:chOff x="152400" y="-1606182"/>
            <a:chExt cx="8839200" cy="5137033"/>
          </a:xfrm>
        </p:grpSpPr>
        <p:sp>
          <p:nvSpPr>
            <p:cNvPr id="72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530851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3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4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7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8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0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1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2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3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4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5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6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7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8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9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0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1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2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3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4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5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6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7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8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9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0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1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2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3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4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5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6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7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8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9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0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1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2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3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4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5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6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7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8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9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1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2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3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4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5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6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7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8" name="Line 48"/>
            <p:cNvSpPr>
              <a:spLocks noChangeShapeType="1"/>
            </p:cNvSpPr>
            <p:nvPr/>
          </p:nvSpPr>
          <p:spPr bwMode="auto">
            <a:xfrm>
              <a:off x="6594531" y="-1606182"/>
              <a:ext cx="0" cy="2816352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9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0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1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pic>
        <p:nvPicPr>
          <p:cNvPr id="132" name="Picture 1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283350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511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064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2" y="1623061"/>
            <a:ext cx="5291709" cy="434340"/>
          </a:xfrm>
        </p:spPr>
        <p:txBody>
          <a:bodyPr anchor="t"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Divider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7525" y="2439784"/>
            <a:ext cx="5292276" cy="2818017"/>
          </a:xfrm>
        </p:spPr>
        <p:txBody>
          <a:bodyPr anchor="t"/>
          <a:lstStyle>
            <a:lvl1pPr marL="0" indent="0" algn="l">
              <a:lnSpc>
                <a:spcPct val="94000"/>
              </a:lnSpc>
              <a:spcBef>
                <a:spcPts val="0"/>
              </a:spcBef>
              <a:buNone/>
              <a:defRPr sz="24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copy or delete placeholder if not needed.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2400" y="0"/>
            <a:ext cx="8839200" cy="2021022"/>
            <a:chOff x="152400" y="0"/>
            <a:chExt cx="8839200" cy="2021022"/>
          </a:xfrm>
        </p:grpSpPr>
        <p:sp>
          <p:nvSpPr>
            <p:cNvPr id="70" name="Line 8"/>
            <p:cNvSpPr>
              <a:spLocks noChangeShapeType="1"/>
            </p:cNvSpPr>
            <p:nvPr/>
          </p:nvSpPr>
          <p:spPr bwMode="auto">
            <a:xfrm>
              <a:off x="601851" y="0"/>
              <a:ext cx="0" cy="2021022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4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5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6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7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8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9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0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1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2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3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4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5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6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7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8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9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0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1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2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3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5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6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7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8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1920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9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0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1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2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3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4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5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6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7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8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9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0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1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2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3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4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5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6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7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8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9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0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1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2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3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4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5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6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7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8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9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0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1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131587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75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555115"/>
            <a:ext cx="7172326" cy="4024074"/>
          </a:xfrm>
        </p:spPr>
        <p:txBody>
          <a:bodyPr/>
          <a:lstStyle>
            <a:lvl2pPr>
              <a:spcBef>
                <a:spcPts val="75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914400"/>
            <a:ext cx="7239000" cy="457200"/>
          </a:xfrm>
        </p:spPr>
        <p:txBody>
          <a:bodyPr/>
          <a:lstStyle>
            <a:lvl1pPr marL="0" indent="0">
              <a:buNone/>
              <a:defRPr sz="2100" baseline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41059157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152400" y="401320"/>
            <a:ext cx="8839200" cy="1618488"/>
            <a:chOff x="152400" y="401320"/>
            <a:chExt cx="8839200" cy="1618488"/>
          </a:xfrm>
        </p:grpSpPr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15240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6" name="Line 6"/>
            <p:cNvSpPr>
              <a:spLocks noChangeShapeType="1"/>
            </p:cNvSpPr>
            <p:nvPr/>
          </p:nvSpPr>
          <p:spPr bwMode="auto">
            <a:xfrm>
              <a:off x="30221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7" name="Line 7"/>
            <p:cNvSpPr>
              <a:spLocks noChangeShapeType="1"/>
            </p:cNvSpPr>
            <p:nvPr/>
          </p:nvSpPr>
          <p:spPr bwMode="auto">
            <a:xfrm>
              <a:off x="45203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>
              <a:off x="75166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9" name="Line 10"/>
            <p:cNvSpPr>
              <a:spLocks noChangeShapeType="1"/>
            </p:cNvSpPr>
            <p:nvPr/>
          </p:nvSpPr>
          <p:spPr bwMode="auto">
            <a:xfrm>
              <a:off x="90148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0" name="Line 11"/>
            <p:cNvSpPr>
              <a:spLocks noChangeShapeType="1"/>
            </p:cNvSpPr>
            <p:nvPr/>
          </p:nvSpPr>
          <p:spPr bwMode="auto">
            <a:xfrm>
              <a:off x="105130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120111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135093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3" name="Line 14"/>
            <p:cNvSpPr>
              <a:spLocks noChangeShapeType="1"/>
            </p:cNvSpPr>
            <p:nvPr/>
          </p:nvSpPr>
          <p:spPr bwMode="auto">
            <a:xfrm>
              <a:off x="150075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4" name="Line 15"/>
            <p:cNvSpPr>
              <a:spLocks noChangeShapeType="1"/>
            </p:cNvSpPr>
            <p:nvPr/>
          </p:nvSpPr>
          <p:spPr bwMode="auto">
            <a:xfrm>
              <a:off x="165057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5" name="Line 16"/>
            <p:cNvSpPr>
              <a:spLocks noChangeShapeType="1"/>
            </p:cNvSpPr>
            <p:nvPr/>
          </p:nvSpPr>
          <p:spPr bwMode="auto">
            <a:xfrm>
              <a:off x="180038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6" name="Line 17"/>
            <p:cNvSpPr>
              <a:spLocks noChangeShapeType="1"/>
            </p:cNvSpPr>
            <p:nvPr/>
          </p:nvSpPr>
          <p:spPr bwMode="auto">
            <a:xfrm>
              <a:off x="195020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210002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8" name="Line 19"/>
            <p:cNvSpPr>
              <a:spLocks noChangeShapeType="1"/>
            </p:cNvSpPr>
            <p:nvPr/>
          </p:nvSpPr>
          <p:spPr bwMode="auto">
            <a:xfrm>
              <a:off x="224983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9" name="Line 20"/>
            <p:cNvSpPr>
              <a:spLocks noChangeShapeType="1"/>
            </p:cNvSpPr>
            <p:nvPr/>
          </p:nvSpPr>
          <p:spPr bwMode="auto">
            <a:xfrm>
              <a:off x="239965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0" name="Line 21"/>
            <p:cNvSpPr>
              <a:spLocks noChangeShapeType="1"/>
            </p:cNvSpPr>
            <p:nvPr/>
          </p:nvSpPr>
          <p:spPr bwMode="auto">
            <a:xfrm>
              <a:off x="254947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1" name="Line 22"/>
            <p:cNvSpPr>
              <a:spLocks noChangeShapeType="1"/>
            </p:cNvSpPr>
            <p:nvPr/>
          </p:nvSpPr>
          <p:spPr bwMode="auto">
            <a:xfrm>
              <a:off x="269928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2" name="Line 23"/>
            <p:cNvSpPr>
              <a:spLocks noChangeShapeType="1"/>
            </p:cNvSpPr>
            <p:nvPr/>
          </p:nvSpPr>
          <p:spPr bwMode="auto">
            <a:xfrm>
              <a:off x="284910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3" name="Line 24"/>
            <p:cNvSpPr>
              <a:spLocks noChangeShapeType="1"/>
            </p:cNvSpPr>
            <p:nvPr/>
          </p:nvSpPr>
          <p:spPr bwMode="auto">
            <a:xfrm>
              <a:off x="299892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4" name="Line 25"/>
            <p:cNvSpPr>
              <a:spLocks noChangeShapeType="1"/>
            </p:cNvSpPr>
            <p:nvPr/>
          </p:nvSpPr>
          <p:spPr bwMode="auto">
            <a:xfrm>
              <a:off x="314874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5" name="Line 26"/>
            <p:cNvSpPr>
              <a:spLocks noChangeShapeType="1"/>
            </p:cNvSpPr>
            <p:nvPr/>
          </p:nvSpPr>
          <p:spPr bwMode="auto">
            <a:xfrm>
              <a:off x="329855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6" name="Line 27"/>
            <p:cNvSpPr>
              <a:spLocks noChangeShapeType="1"/>
            </p:cNvSpPr>
            <p:nvPr/>
          </p:nvSpPr>
          <p:spPr bwMode="auto">
            <a:xfrm>
              <a:off x="344837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7" name="Line 28"/>
            <p:cNvSpPr>
              <a:spLocks noChangeShapeType="1"/>
            </p:cNvSpPr>
            <p:nvPr/>
          </p:nvSpPr>
          <p:spPr bwMode="auto">
            <a:xfrm>
              <a:off x="359819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8" name="Line 29"/>
            <p:cNvSpPr>
              <a:spLocks noChangeShapeType="1"/>
            </p:cNvSpPr>
            <p:nvPr/>
          </p:nvSpPr>
          <p:spPr bwMode="auto">
            <a:xfrm>
              <a:off x="374800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9" name="Line 30"/>
            <p:cNvSpPr>
              <a:spLocks noChangeShapeType="1"/>
            </p:cNvSpPr>
            <p:nvPr/>
          </p:nvSpPr>
          <p:spPr bwMode="auto">
            <a:xfrm>
              <a:off x="389782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0" name="Line 31"/>
            <p:cNvSpPr>
              <a:spLocks noChangeShapeType="1"/>
            </p:cNvSpPr>
            <p:nvPr/>
          </p:nvSpPr>
          <p:spPr bwMode="auto">
            <a:xfrm>
              <a:off x="404764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1" name="Line 32"/>
            <p:cNvSpPr>
              <a:spLocks noChangeShapeType="1"/>
            </p:cNvSpPr>
            <p:nvPr/>
          </p:nvSpPr>
          <p:spPr bwMode="auto">
            <a:xfrm>
              <a:off x="419745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2" name="Line 33"/>
            <p:cNvSpPr>
              <a:spLocks noChangeShapeType="1"/>
            </p:cNvSpPr>
            <p:nvPr/>
          </p:nvSpPr>
          <p:spPr bwMode="auto">
            <a:xfrm>
              <a:off x="434727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3" name="Line 34"/>
            <p:cNvSpPr>
              <a:spLocks noChangeShapeType="1"/>
            </p:cNvSpPr>
            <p:nvPr/>
          </p:nvSpPr>
          <p:spPr bwMode="auto">
            <a:xfrm>
              <a:off x="449709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4" name="Line 35"/>
            <p:cNvSpPr>
              <a:spLocks noChangeShapeType="1"/>
            </p:cNvSpPr>
            <p:nvPr/>
          </p:nvSpPr>
          <p:spPr bwMode="auto">
            <a:xfrm>
              <a:off x="464691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5" name="Line 36"/>
            <p:cNvSpPr>
              <a:spLocks noChangeShapeType="1"/>
            </p:cNvSpPr>
            <p:nvPr/>
          </p:nvSpPr>
          <p:spPr bwMode="auto">
            <a:xfrm>
              <a:off x="479672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6" name="Line 37"/>
            <p:cNvSpPr>
              <a:spLocks noChangeShapeType="1"/>
            </p:cNvSpPr>
            <p:nvPr/>
          </p:nvSpPr>
          <p:spPr bwMode="auto">
            <a:xfrm>
              <a:off x="494654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7" name="Line 38"/>
            <p:cNvSpPr>
              <a:spLocks noChangeShapeType="1"/>
            </p:cNvSpPr>
            <p:nvPr/>
          </p:nvSpPr>
          <p:spPr bwMode="auto">
            <a:xfrm>
              <a:off x="509636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8" name="Line 39"/>
            <p:cNvSpPr>
              <a:spLocks noChangeShapeType="1"/>
            </p:cNvSpPr>
            <p:nvPr/>
          </p:nvSpPr>
          <p:spPr bwMode="auto">
            <a:xfrm>
              <a:off x="524617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9" name="Line 40"/>
            <p:cNvSpPr>
              <a:spLocks noChangeShapeType="1"/>
            </p:cNvSpPr>
            <p:nvPr/>
          </p:nvSpPr>
          <p:spPr bwMode="auto">
            <a:xfrm>
              <a:off x="539599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0" name="Line 41"/>
            <p:cNvSpPr>
              <a:spLocks noChangeShapeType="1"/>
            </p:cNvSpPr>
            <p:nvPr/>
          </p:nvSpPr>
          <p:spPr bwMode="auto">
            <a:xfrm>
              <a:off x="554581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1" name="Line 42"/>
            <p:cNvSpPr>
              <a:spLocks noChangeShapeType="1"/>
            </p:cNvSpPr>
            <p:nvPr/>
          </p:nvSpPr>
          <p:spPr bwMode="auto">
            <a:xfrm>
              <a:off x="569562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2" name="Line 43"/>
            <p:cNvSpPr>
              <a:spLocks noChangeShapeType="1"/>
            </p:cNvSpPr>
            <p:nvPr/>
          </p:nvSpPr>
          <p:spPr bwMode="auto">
            <a:xfrm>
              <a:off x="584544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3" name="Line 44"/>
            <p:cNvSpPr>
              <a:spLocks noChangeShapeType="1"/>
            </p:cNvSpPr>
            <p:nvPr/>
          </p:nvSpPr>
          <p:spPr bwMode="auto">
            <a:xfrm>
              <a:off x="599526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4" name="Line 45"/>
            <p:cNvSpPr>
              <a:spLocks noChangeShapeType="1"/>
            </p:cNvSpPr>
            <p:nvPr/>
          </p:nvSpPr>
          <p:spPr bwMode="auto">
            <a:xfrm>
              <a:off x="614508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5" name="Line 46"/>
            <p:cNvSpPr>
              <a:spLocks noChangeShapeType="1"/>
            </p:cNvSpPr>
            <p:nvPr/>
          </p:nvSpPr>
          <p:spPr bwMode="auto">
            <a:xfrm>
              <a:off x="629489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6" name="Line 47"/>
            <p:cNvSpPr>
              <a:spLocks noChangeShapeType="1"/>
            </p:cNvSpPr>
            <p:nvPr/>
          </p:nvSpPr>
          <p:spPr bwMode="auto">
            <a:xfrm>
              <a:off x="644471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7" name="Line 48"/>
            <p:cNvSpPr>
              <a:spLocks noChangeShapeType="1"/>
            </p:cNvSpPr>
            <p:nvPr/>
          </p:nvSpPr>
          <p:spPr bwMode="auto">
            <a:xfrm>
              <a:off x="659453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8" name="Line 50"/>
            <p:cNvSpPr>
              <a:spLocks noChangeShapeType="1"/>
            </p:cNvSpPr>
            <p:nvPr/>
          </p:nvSpPr>
          <p:spPr bwMode="auto">
            <a:xfrm>
              <a:off x="689416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9" name="Line 51"/>
            <p:cNvSpPr>
              <a:spLocks noChangeShapeType="1"/>
            </p:cNvSpPr>
            <p:nvPr/>
          </p:nvSpPr>
          <p:spPr bwMode="auto">
            <a:xfrm>
              <a:off x="704398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0" name="Line 52"/>
            <p:cNvSpPr>
              <a:spLocks noChangeShapeType="1"/>
            </p:cNvSpPr>
            <p:nvPr/>
          </p:nvSpPr>
          <p:spPr bwMode="auto">
            <a:xfrm>
              <a:off x="719379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1" name="Line 53"/>
            <p:cNvSpPr>
              <a:spLocks noChangeShapeType="1"/>
            </p:cNvSpPr>
            <p:nvPr/>
          </p:nvSpPr>
          <p:spPr bwMode="auto">
            <a:xfrm>
              <a:off x="734361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2" name="Line 54"/>
            <p:cNvSpPr>
              <a:spLocks noChangeShapeType="1"/>
            </p:cNvSpPr>
            <p:nvPr/>
          </p:nvSpPr>
          <p:spPr bwMode="auto">
            <a:xfrm>
              <a:off x="749343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3" name="Line 55"/>
            <p:cNvSpPr>
              <a:spLocks noChangeShapeType="1"/>
            </p:cNvSpPr>
            <p:nvPr/>
          </p:nvSpPr>
          <p:spPr bwMode="auto">
            <a:xfrm>
              <a:off x="764325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4" name="Line 56"/>
            <p:cNvSpPr>
              <a:spLocks noChangeShapeType="1"/>
            </p:cNvSpPr>
            <p:nvPr/>
          </p:nvSpPr>
          <p:spPr bwMode="auto">
            <a:xfrm>
              <a:off x="779306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5" name="Line 58"/>
            <p:cNvSpPr>
              <a:spLocks noChangeShapeType="1"/>
            </p:cNvSpPr>
            <p:nvPr/>
          </p:nvSpPr>
          <p:spPr bwMode="auto">
            <a:xfrm>
              <a:off x="809270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6" name="Line 59"/>
            <p:cNvSpPr>
              <a:spLocks noChangeShapeType="1"/>
            </p:cNvSpPr>
            <p:nvPr/>
          </p:nvSpPr>
          <p:spPr bwMode="auto">
            <a:xfrm>
              <a:off x="824251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7" name="Line 60"/>
            <p:cNvSpPr>
              <a:spLocks noChangeShapeType="1"/>
            </p:cNvSpPr>
            <p:nvPr/>
          </p:nvSpPr>
          <p:spPr bwMode="auto">
            <a:xfrm>
              <a:off x="8392335" y="40433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8" name="Line 61"/>
            <p:cNvSpPr>
              <a:spLocks noChangeShapeType="1"/>
            </p:cNvSpPr>
            <p:nvPr/>
          </p:nvSpPr>
          <p:spPr bwMode="auto">
            <a:xfrm>
              <a:off x="854215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9" name="Line 62"/>
            <p:cNvSpPr>
              <a:spLocks noChangeShapeType="1"/>
            </p:cNvSpPr>
            <p:nvPr/>
          </p:nvSpPr>
          <p:spPr bwMode="auto">
            <a:xfrm>
              <a:off x="869196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0" name="Line 63"/>
            <p:cNvSpPr>
              <a:spLocks noChangeShapeType="1"/>
            </p:cNvSpPr>
            <p:nvPr/>
          </p:nvSpPr>
          <p:spPr bwMode="auto">
            <a:xfrm>
              <a:off x="884178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1" name="Line 64"/>
            <p:cNvSpPr>
              <a:spLocks noChangeShapeType="1"/>
            </p:cNvSpPr>
            <p:nvPr/>
          </p:nvSpPr>
          <p:spPr bwMode="auto">
            <a:xfrm>
              <a:off x="899160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2" name="Line 8"/>
            <p:cNvSpPr>
              <a:spLocks noChangeShapeType="1"/>
            </p:cNvSpPr>
            <p:nvPr/>
          </p:nvSpPr>
          <p:spPr bwMode="auto">
            <a:xfrm>
              <a:off x="601851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>
              <a:off x="6744348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4" name="Line 57"/>
            <p:cNvSpPr>
              <a:spLocks noChangeShapeType="1"/>
            </p:cNvSpPr>
            <p:nvPr/>
          </p:nvSpPr>
          <p:spPr bwMode="auto">
            <a:xfrm>
              <a:off x="7942884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1840" y="1353820"/>
            <a:ext cx="5709920" cy="737870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Agenda or Section Slide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2598421"/>
            <a:ext cx="6004375" cy="3041729"/>
          </a:xfrm>
        </p:spPr>
        <p:txBody>
          <a:bodyPr/>
          <a:lstStyle>
            <a:lvl2pPr>
              <a:spcBef>
                <a:spcPts val="75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85940" y="1580517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r>
              <a:rPr lang="en-US"/>
              <a:t>Business Review Aug 2014 Confidential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96289" y="1679575"/>
            <a:ext cx="275272" cy="365125"/>
          </a:xfr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131587"/>
            <a:ext cx="1497330" cy="346050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8084820" y="1939288"/>
            <a:ext cx="201978" cy="10541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75" dirty="0">
                <a:solidFill>
                  <a:srgbClr val="E90029"/>
                </a:solidFill>
                <a:ea typeface="宋体" pitchFamily="2" charset="-122"/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3366241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562101"/>
            <a:ext cx="3819525" cy="407670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62101"/>
            <a:ext cx="3822192" cy="407670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Business Review Aug 2014 Confidential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914400"/>
            <a:ext cx="7239000" cy="45720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140149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831217"/>
            <a:ext cx="5575174" cy="1470025"/>
          </a:xfrm>
        </p:spPr>
        <p:txBody>
          <a:bodyPr anchor="t"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2648" y="5029200"/>
            <a:ext cx="1948915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2337181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 Here Move Up as Needed</a:t>
            </a:r>
          </a:p>
        </p:txBody>
      </p:sp>
      <p:grpSp>
        <p:nvGrpSpPr>
          <p:cNvPr id="71" name="Group 70"/>
          <p:cNvGrpSpPr/>
          <p:nvPr/>
        </p:nvGrpSpPr>
        <p:grpSpPr>
          <a:xfrm flipV="1">
            <a:off x="152400" y="903991"/>
            <a:ext cx="8839200" cy="5137033"/>
            <a:chOff x="152400" y="-1606182"/>
            <a:chExt cx="8839200" cy="5137033"/>
          </a:xfrm>
        </p:grpSpPr>
        <p:sp>
          <p:nvSpPr>
            <p:cNvPr id="72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530851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3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4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7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8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0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1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2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3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4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5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6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7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8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9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0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1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2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3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4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5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6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7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8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9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0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1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2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3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4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5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6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7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8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9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0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1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2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3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4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5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6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7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8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9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1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2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3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4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5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6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7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8" name="Line 48"/>
            <p:cNvSpPr>
              <a:spLocks noChangeShapeType="1"/>
            </p:cNvSpPr>
            <p:nvPr/>
          </p:nvSpPr>
          <p:spPr bwMode="auto">
            <a:xfrm>
              <a:off x="6594531" y="-1606182"/>
              <a:ext cx="0" cy="2816352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9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0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1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pic>
        <p:nvPicPr>
          <p:cNvPr id="132" name="Picture 1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283350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4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5" y="1211580"/>
            <a:ext cx="3822192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5" y="1912303"/>
            <a:ext cx="3822192" cy="3736023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76800" y="1211580"/>
            <a:ext cx="3822192" cy="639762"/>
          </a:xfrm>
        </p:spPr>
        <p:txBody>
          <a:bodyPr anchor="b"/>
          <a:lstStyle>
            <a:lvl1pPr marL="0" indent="0">
              <a:buNone/>
              <a:defRPr sz="135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1912303"/>
            <a:ext cx="3822192" cy="3736023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r>
              <a:rPr lang="en-US"/>
              <a:t>Business Review Aug 2014 Confidential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693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5" y="1211580"/>
            <a:ext cx="4947286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5" y="1912303"/>
            <a:ext cx="4947286" cy="3736023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996940" y="1211580"/>
            <a:ext cx="2689860" cy="639762"/>
          </a:xfrm>
        </p:spPr>
        <p:txBody>
          <a:bodyPr anchor="b"/>
          <a:lstStyle>
            <a:lvl1pPr marL="0" indent="0">
              <a:buNone/>
              <a:defRPr sz="9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6940" y="1912303"/>
            <a:ext cx="2689860" cy="3736023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00" smtClean="0"/>
            </a:lvl1pPr>
            <a:lvl2pPr marL="260747" indent="-85725">
              <a:spcBef>
                <a:spcPts val="225"/>
              </a:spcBef>
              <a:defRPr lang="en-US" sz="900" smtClean="0"/>
            </a:lvl2pPr>
            <a:lvl3pPr marL="432197" indent="-85725">
              <a:spcBef>
                <a:spcPts val="150"/>
              </a:spcBef>
              <a:defRPr lang="en-US" sz="900" smtClean="0"/>
            </a:lvl3pPr>
            <a:lvl4pPr marL="603647" indent="-85725">
              <a:spcBef>
                <a:spcPts val="150"/>
              </a:spcBef>
              <a:defRPr lang="en-US" sz="750" smtClean="0"/>
            </a:lvl4pPr>
            <a:lvl5pPr marL="728663" indent="-85725">
              <a:spcBef>
                <a:spcPts val="150"/>
              </a:spcBef>
              <a:defRPr lang="en-US"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Business Review Aug 2014 Confidential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867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3581401" y="1600202"/>
            <a:ext cx="5110163" cy="404812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1840" y="1211580"/>
            <a:ext cx="2689860" cy="639762"/>
          </a:xfrm>
        </p:spPr>
        <p:txBody>
          <a:bodyPr anchor="b"/>
          <a:lstStyle>
            <a:lvl1pPr marL="0" indent="0">
              <a:buNone/>
              <a:defRPr sz="9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1840" y="1912303"/>
            <a:ext cx="2689860" cy="3736023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00" smtClean="0"/>
            </a:lvl1pPr>
            <a:lvl2pPr marL="260747" indent="-85725">
              <a:spcBef>
                <a:spcPts val="225"/>
              </a:spcBef>
              <a:defRPr lang="en-US" sz="900" smtClean="0"/>
            </a:lvl2pPr>
            <a:lvl3pPr marL="432197" indent="-85725">
              <a:spcBef>
                <a:spcPts val="150"/>
              </a:spcBef>
              <a:defRPr lang="en-US" sz="900" smtClean="0"/>
            </a:lvl3pPr>
            <a:lvl4pPr marL="603647" indent="-85725">
              <a:spcBef>
                <a:spcPts val="150"/>
              </a:spcBef>
              <a:defRPr lang="en-US" sz="750" smtClean="0"/>
            </a:lvl4pPr>
            <a:lvl5pPr marL="728663" indent="-85725">
              <a:spcBef>
                <a:spcPts val="150"/>
              </a:spcBef>
              <a:defRPr lang="en-US"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Business Review Aug 2014 Confidential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02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hot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6" y="1211580"/>
            <a:ext cx="3746373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6" y="1874201"/>
            <a:ext cx="3746373" cy="3736023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30000"/>
              </a:lnSpc>
              <a:spcBef>
                <a:spcPts val="1350"/>
              </a:spcBef>
              <a:buNone/>
              <a:defRPr lang="en-US" smtClean="0"/>
            </a:lvl1pPr>
            <a:lvl2pPr marL="342900" indent="-120254">
              <a:lnSpc>
                <a:spcPct val="100000"/>
              </a:lnSpc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598920" y="1539876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1834579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Business Review Aug 2014 Confidential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598920" y="3025142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2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4"/>
          </p:nvPr>
        </p:nvSpPr>
        <p:spPr>
          <a:xfrm>
            <a:off x="6598920" y="3319845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98920" y="4457702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3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16"/>
          </p:nvPr>
        </p:nvSpPr>
        <p:spPr>
          <a:xfrm>
            <a:off x="6598920" y="4752405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 hasCustomPrompt="1"/>
          </p:nvPr>
        </p:nvSpPr>
        <p:spPr>
          <a:xfrm>
            <a:off x="4724400" y="1616077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4724400" y="3071496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1" name="Picture Placeholder 18"/>
          <p:cNvSpPr>
            <a:spLocks noGrp="1"/>
          </p:cNvSpPr>
          <p:nvPr>
            <p:ph type="pic" sz="quarter" idx="19" hasCustomPrompt="1"/>
          </p:nvPr>
        </p:nvSpPr>
        <p:spPr>
          <a:xfrm>
            <a:off x="4724400" y="4542157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4952080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hot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2474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6" y="1211580"/>
            <a:ext cx="625792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6" y="1874203"/>
            <a:ext cx="6257925" cy="830899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lang="en-US" smtClean="0"/>
            </a:lvl1pPr>
            <a:lvl2pPr marL="120254" indent="-120254">
              <a:lnSpc>
                <a:spcPct val="130000"/>
              </a:lnSpc>
              <a:spcBef>
                <a:spcPts val="60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Business Review Aug 2014 Confidential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 hasCustomPrompt="1"/>
          </p:nvPr>
        </p:nvSpPr>
        <p:spPr>
          <a:xfrm>
            <a:off x="752474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3419665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1" name="Picture Placeholder 18"/>
          <p:cNvSpPr>
            <a:spLocks noGrp="1"/>
          </p:cNvSpPr>
          <p:nvPr>
            <p:ph type="pic" sz="quarter" idx="19" hasCustomPrompt="1"/>
          </p:nvPr>
        </p:nvSpPr>
        <p:spPr>
          <a:xfrm>
            <a:off x="6086856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3419665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2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086856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3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752476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3419666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6086857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31648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76200"/>
            <a:ext cx="7192010" cy="514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590550"/>
            <a:ext cx="7239000" cy="45720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14658965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4100165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gilent 4x3 Gra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4569434" y="1371600"/>
            <a:ext cx="3090672" cy="1938528"/>
          </a:xfrm>
        </p:spPr>
        <p:txBody>
          <a:bodyPr lIns="0" tIns="0" rIns="0" bIns="0" anchor="ctr">
            <a:norm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4572000" y="3538728"/>
            <a:ext cx="3090672" cy="194767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7543800" y="6534293"/>
            <a:ext cx="1371600" cy="1188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BD803B2-A378-42BD-B5EC-F7748F169FE0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29139288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gilent Corporate Gray 4x3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1752"/>
            <a:ext cx="8686800" cy="1143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543800" y="6534293"/>
            <a:ext cx="1371600" cy="118872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803B2-A378-42BD-B5EC-F7748F169F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21074202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228600"/>
            <a:ext cx="8691563" cy="9921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219200"/>
            <a:ext cx="8688388" cy="456088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519447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3E4FCE7-A066-4453-9A82-42BCDF5C4437}" type="slidenum">
              <a:rPr lang="en-US" sz="600" smtClean="0">
                <a:solidFill>
                  <a:prstClr val="white"/>
                </a:solidFill>
                <a:ea typeface="宋体" pitchFamily="2" charset="-122"/>
              </a:rPr>
              <a:pPr/>
              <a:t>‹#›</a:t>
            </a:fld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  <a:p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2223554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114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gilent Corporate Gray 4x3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1752"/>
            <a:ext cx="8686800" cy="1143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08760"/>
            <a:ext cx="4206240" cy="4672584"/>
          </a:xfrm>
        </p:spPr>
        <p:txBody>
          <a:bodyPr/>
          <a:lstStyle>
            <a:lvl1pPr>
              <a:defRPr sz="165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446" y="1508760"/>
            <a:ext cx="4203954" cy="4672584"/>
          </a:xfrm>
        </p:spPr>
        <p:txBody>
          <a:bodyPr/>
          <a:lstStyle>
            <a:lvl1pPr>
              <a:defRPr sz="165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43800" y="6534293"/>
            <a:ext cx="1371600" cy="118872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803B2-A378-42BD-B5EC-F7748F169F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33203468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4666"/>
            <a:ext cx="8686800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" y="6519447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3E4FCE7-A066-4453-9A82-42BCDF5C4437}" type="slidenum">
              <a:rPr lang="en-US" sz="600" smtClean="0">
                <a:solidFill>
                  <a:prstClr val="white"/>
                </a:solidFill>
                <a:ea typeface="宋体" pitchFamily="2" charset="-122"/>
              </a:rPr>
              <a:pPr/>
              <a:t>‹#›</a:t>
            </a:fld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  <a:p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814539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buFontTx/>
              <a:buNone/>
            </a:pPr>
            <a:r>
              <a:rPr lang="en-US" dirty="0"/>
              <a:t>Korea: Area of opportunity for TAO</a:t>
            </a:r>
          </a:p>
        </p:txBody>
      </p:sp>
    </p:spTree>
    <p:extLst>
      <p:ext uri="{BB962C8B-B14F-4D97-AF65-F5344CB8AC3E}">
        <p14:creationId xmlns:p14="http://schemas.microsoft.com/office/powerpoint/2010/main" val="32109175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/>
          <p:cNvGrpSpPr/>
          <p:nvPr/>
        </p:nvGrpSpPr>
        <p:grpSpPr>
          <a:xfrm>
            <a:off x="152400" y="0"/>
            <a:ext cx="8839200" cy="3291840"/>
            <a:chOff x="152400" y="0"/>
            <a:chExt cx="8839200" cy="3291840"/>
          </a:xfrm>
        </p:grpSpPr>
        <p:sp>
          <p:nvSpPr>
            <p:cNvPr id="137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29184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8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9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0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2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3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4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6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8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9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0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1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2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3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4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5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6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7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8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59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0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1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2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3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4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5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6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7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8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69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0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1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2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3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4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6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7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8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9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0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1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2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3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4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5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6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7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8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9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0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1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2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3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267004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4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5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6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3700" y="1666240"/>
            <a:ext cx="1947672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3141345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Type Date Here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343042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87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831217"/>
            <a:ext cx="5575174" cy="1470025"/>
          </a:xfrm>
        </p:spPr>
        <p:txBody>
          <a:bodyPr anchor="t"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42648" y="5029200"/>
            <a:ext cx="1948915" cy="102171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750">
                <a:solidFill>
                  <a:srgbClr val="E90029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 Bold Arial</a:t>
            </a:r>
            <a:br>
              <a:rPr lang="en-US" dirty="0"/>
            </a:br>
            <a:r>
              <a:rPr lang="en-US" dirty="0"/>
              <a:t>All Else Regular Arial </a:t>
            </a:r>
          </a:p>
        </p:txBody>
      </p:sp>
      <p:sp>
        <p:nvSpPr>
          <p:cNvPr id="198" name="Text Placeholder 197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6" y="2337181"/>
            <a:ext cx="2447925" cy="18288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 Here Move Up as Needed</a:t>
            </a:r>
          </a:p>
        </p:txBody>
      </p:sp>
      <p:grpSp>
        <p:nvGrpSpPr>
          <p:cNvPr id="71" name="Group 70"/>
          <p:cNvGrpSpPr/>
          <p:nvPr/>
        </p:nvGrpSpPr>
        <p:grpSpPr>
          <a:xfrm flipV="1">
            <a:off x="152400" y="903991"/>
            <a:ext cx="8839200" cy="5137033"/>
            <a:chOff x="152400" y="-1606182"/>
            <a:chExt cx="8839200" cy="5137033"/>
          </a:xfrm>
        </p:grpSpPr>
        <p:sp>
          <p:nvSpPr>
            <p:cNvPr id="72" name="Line 8"/>
            <p:cNvSpPr>
              <a:spLocks noChangeShapeType="1"/>
            </p:cNvSpPr>
            <p:nvPr/>
          </p:nvSpPr>
          <p:spPr bwMode="auto">
            <a:xfrm>
              <a:off x="601850" y="0"/>
              <a:ext cx="129" cy="3530851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3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4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7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8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0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1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2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3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4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5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6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7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8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9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0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1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2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3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4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5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6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7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8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0700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9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0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1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2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3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4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5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6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7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8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9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0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1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2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3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4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5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6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7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8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9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0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1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2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3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4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5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6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7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8" name="Line 48"/>
            <p:cNvSpPr>
              <a:spLocks noChangeShapeType="1"/>
            </p:cNvSpPr>
            <p:nvPr/>
          </p:nvSpPr>
          <p:spPr bwMode="auto">
            <a:xfrm>
              <a:off x="6594531" y="-1606182"/>
              <a:ext cx="0" cy="2816352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9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0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1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343042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301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1" y="1566166"/>
            <a:ext cx="5575174" cy="1470025"/>
          </a:xfrm>
        </p:spPr>
        <p:txBody>
          <a:bodyPr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Type Title Here</a:t>
            </a:r>
            <a:br>
              <a:rPr lang="en-US" dirty="0"/>
            </a:br>
            <a:r>
              <a:rPr lang="en-US" dirty="0"/>
              <a:t>Not to Exceed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733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371599"/>
            <a:ext cx="7172326" cy="4727448"/>
          </a:xfrm>
        </p:spPr>
        <p:txBody>
          <a:bodyPr/>
          <a:lstStyle>
            <a:lvl2pPr>
              <a:spcBef>
                <a:spcPts val="75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762000"/>
            <a:ext cx="7239000" cy="457200"/>
          </a:xfrm>
        </p:spPr>
        <p:txBody>
          <a:bodyPr/>
          <a:lstStyle>
            <a:lvl1pPr marL="0" indent="0">
              <a:buNone/>
              <a:defRPr sz="2100" baseline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30673359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762000"/>
            <a:ext cx="7239000" cy="45720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1274943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562101"/>
            <a:ext cx="3819525" cy="457200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62101"/>
            <a:ext cx="3822192" cy="457200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762000"/>
            <a:ext cx="7239000" cy="45720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25610762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5" y="1211580"/>
            <a:ext cx="3822192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5" y="1912300"/>
            <a:ext cx="3822192" cy="420624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76800" y="1211580"/>
            <a:ext cx="3822192" cy="639762"/>
          </a:xfrm>
        </p:spPr>
        <p:txBody>
          <a:bodyPr anchor="b"/>
          <a:lstStyle>
            <a:lvl1pPr marL="0" indent="0">
              <a:buNone/>
              <a:defRPr sz="135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1912300"/>
            <a:ext cx="3822192" cy="420624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092" y="1623061"/>
            <a:ext cx="5291709" cy="434340"/>
          </a:xfrm>
        </p:spPr>
        <p:txBody>
          <a:bodyPr anchor="t"/>
          <a:lstStyle>
            <a:lvl1pPr>
              <a:lnSpc>
                <a:spcPct val="94000"/>
              </a:lnSpc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Divider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7525" y="2439784"/>
            <a:ext cx="5292276" cy="2818017"/>
          </a:xfrm>
        </p:spPr>
        <p:txBody>
          <a:bodyPr anchor="t"/>
          <a:lstStyle>
            <a:lvl1pPr marL="0" indent="0" algn="l">
              <a:lnSpc>
                <a:spcPct val="94000"/>
              </a:lnSpc>
              <a:spcBef>
                <a:spcPts val="0"/>
              </a:spcBef>
              <a:buNone/>
              <a:defRPr sz="24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copy or delete placeholder if not needed.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2400" y="0"/>
            <a:ext cx="8839200" cy="2021022"/>
            <a:chOff x="152400" y="0"/>
            <a:chExt cx="8839200" cy="2021022"/>
          </a:xfrm>
        </p:grpSpPr>
        <p:sp>
          <p:nvSpPr>
            <p:cNvPr id="70" name="Line 8"/>
            <p:cNvSpPr>
              <a:spLocks noChangeShapeType="1"/>
            </p:cNvSpPr>
            <p:nvPr/>
          </p:nvSpPr>
          <p:spPr bwMode="auto">
            <a:xfrm>
              <a:off x="601851" y="0"/>
              <a:ext cx="0" cy="2021022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>
              <a:off x="6744348" y="0"/>
              <a:ext cx="0" cy="402336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4" name="Line 57"/>
            <p:cNvSpPr>
              <a:spLocks noChangeShapeType="1"/>
            </p:cNvSpPr>
            <p:nvPr/>
          </p:nvSpPr>
          <p:spPr bwMode="auto">
            <a:xfrm>
              <a:off x="7942884" y="0"/>
              <a:ext cx="0" cy="402336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5" name="Line 5"/>
            <p:cNvSpPr>
              <a:spLocks noChangeShapeType="1"/>
            </p:cNvSpPr>
            <p:nvPr/>
          </p:nvSpPr>
          <p:spPr bwMode="auto">
            <a:xfrm>
              <a:off x="15240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6" name="Line 7"/>
            <p:cNvSpPr>
              <a:spLocks noChangeShapeType="1"/>
            </p:cNvSpPr>
            <p:nvPr/>
          </p:nvSpPr>
          <p:spPr bwMode="auto">
            <a:xfrm>
              <a:off x="45203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7" name="Line 9"/>
            <p:cNvSpPr>
              <a:spLocks noChangeShapeType="1"/>
            </p:cNvSpPr>
            <p:nvPr/>
          </p:nvSpPr>
          <p:spPr bwMode="auto">
            <a:xfrm>
              <a:off x="75166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8" name="Line 11"/>
            <p:cNvSpPr>
              <a:spLocks noChangeShapeType="1"/>
            </p:cNvSpPr>
            <p:nvPr/>
          </p:nvSpPr>
          <p:spPr bwMode="auto">
            <a:xfrm>
              <a:off x="105130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9" name="Line 13"/>
            <p:cNvSpPr>
              <a:spLocks noChangeShapeType="1"/>
            </p:cNvSpPr>
            <p:nvPr/>
          </p:nvSpPr>
          <p:spPr bwMode="auto">
            <a:xfrm>
              <a:off x="135093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0" name="Line 15"/>
            <p:cNvSpPr>
              <a:spLocks noChangeShapeType="1"/>
            </p:cNvSpPr>
            <p:nvPr/>
          </p:nvSpPr>
          <p:spPr bwMode="auto">
            <a:xfrm>
              <a:off x="165057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1" name="Line 17"/>
            <p:cNvSpPr>
              <a:spLocks noChangeShapeType="1"/>
            </p:cNvSpPr>
            <p:nvPr/>
          </p:nvSpPr>
          <p:spPr bwMode="auto">
            <a:xfrm>
              <a:off x="195020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2" name="Line 19"/>
            <p:cNvSpPr>
              <a:spLocks noChangeShapeType="1"/>
            </p:cNvSpPr>
            <p:nvPr/>
          </p:nvSpPr>
          <p:spPr bwMode="auto">
            <a:xfrm>
              <a:off x="224983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3" name="Line 21"/>
            <p:cNvSpPr>
              <a:spLocks noChangeShapeType="1"/>
            </p:cNvSpPr>
            <p:nvPr/>
          </p:nvSpPr>
          <p:spPr bwMode="auto">
            <a:xfrm>
              <a:off x="254947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4" name="Line 23"/>
            <p:cNvSpPr>
              <a:spLocks noChangeShapeType="1"/>
            </p:cNvSpPr>
            <p:nvPr/>
          </p:nvSpPr>
          <p:spPr bwMode="auto">
            <a:xfrm>
              <a:off x="284910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5" name="Line 25"/>
            <p:cNvSpPr>
              <a:spLocks noChangeShapeType="1"/>
            </p:cNvSpPr>
            <p:nvPr/>
          </p:nvSpPr>
          <p:spPr bwMode="auto">
            <a:xfrm>
              <a:off x="314874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6" name="Line 27"/>
            <p:cNvSpPr>
              <a:spLocks noChangeShapeType="1"/>
            </p:cNvSpPr>
            <p:nvPr/>
          </p:nvSpPr>
          <p:spPr bwMode="auto">
            <a:xfrm>
              <a:off x="344837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7" name="Line 29"/>
            <p:cNvSpPr>
              <a:spLocks noChangeShapeType="1"/>
            </p:cNvSpPr>
            <p:nvPr/>
          </p:nvSpPr>
          <p:spPr bwMode="auto">
            <a:xfrm>
              <a:off x="374800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8" name="Line 31"/>
            <p:cNvSpPr>
              <a:spLocks noChangeShapeType="1"/>
            </p:cNvSpPr>
            <p:nvPr/>
          </p:nvSpPr>
          <p:spPr bwMode="auto">
            <a:xfrm>
              <a:off x="404764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49" name="Line 33"/>
            <p:cNvSpPr>
              <a:spLocks noChangeShapeType="1"/>
            </p:cNvSpPr>
            <p:nvPr/>
          </p:nvSpPr>
          <p:spPr bwMode="auto">
            <a:xfrm>
              <a:off x="434727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0" name="Line 35"/>
            <p:cNvSpPr>
              <a:spLocks noChangeShapeType="1"/>
            </p:cNvSpPr>
            <p:nvPr/>
          </p:nvSpPr>
          <p:spPr bwMode="auto">
            <a:xfrm>
              <a:off x="464691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1" name="Line 37"/>
            <p:cNvSpPr>
              <a:spLocks noChangeShapeType="1"/>
            </p:cNvSpPr>
            <p:nvPr/>
          </p:nvSpPr>
          <p:spPr bwMode="auto">
            <a:xfrm>
              <a:off x="494654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2" name="Line 39"/>
            <p:cNvSpPr>
              <a:spLocks noChangeShapeType="1"/>
            </p:cNvSpPr>
            <p:nvPr/>
          </p:nvSpPr>
          <p:spPr bwMode="auto">
            <a:xfrm>
              <a:off x="524617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3" name="Line 41"/>
            <p:cNvSpPr>
              <a:spLocks noChangeShapeType="1"/>
            </p:cNvSpPr>
            <p:nvPr/>
          </p:nvSpPr>
          <p:spPr bwMode="auto">
            <a:xfrm>
              <a:off x="554581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" name="Line 43"/>
            <p:cNvSpPr>
              <a:spLocks noChangeShapeType="1"/>
            </p:cNvSpPr>
            <p:nvPr/>
          </p:nvSpPr>
          <p:spPr bwMode="auto">
            <a:xfrm>
              <a:off x="584544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5" name="Line 45"/>
            <p:cNvSpPr>
              <a:spLocks noChangeShapeType="1"/>
            </p:cNvSpPr>
            <p:nvPr/>
          </p:nvSpPr>
          <p:spPr bwMode="auto">
            <a:xfrm>
              <a:off x="614508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6" name="Line 47"/>
            <p:cNvSpPr>
              <a:spLocks noChangeShapeType="1"/>
            </p:cNvSpPr>
            <p:nvPr/>
          </p:nvSpPr>
          <p:spPr bwMode="auto">
            <a:xfrm>
              <a:off x="6444714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7" name="Line 51"/>
            <p:cNvSpPr>
              <a:spLocks noChangeShapeType="1"/>
            </p:cNvSpPr>
            <p:nvPr/>
          </p:nvSpPr>
          <p:spPr bwMode="auto">
            <a:xfrm>
              <a:off x="704398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8" name="Line 52"/>
            <p:cNvSpPr>
              <a:spLocks noChangeShapeType="1"/>
            </p:cNvSpPr>
            <p:nvPr/>
          </p:nvSpPr>
          <p:spPr bwMode="auto">
            <a:xfrm>
              <a:off x="7193799" y="0"/>
              <a:ext cx="0" cy="121920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9" name="Line 53"/>
            <p:cNvSpPr>
              <a:spLocks noChangeShapeType="1"/>
            </p:cNvSpPr>
            <p:nvPr/>
          </p:nvSpPr>
          <p:spPr bwMode="auto">
            <a:xfrm>
              <a:off x="734361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0" name="Line 55"/>
            <p:cNvSpPr>
              <a:spLocks noChangeShapeType="1"/>
            </p:cNvSpPr>
            <p:nvPr/>
          </p:nvSpPr>
          <p:spPr bwMode="auto">
            <a:xfrm>
              <a:off x="7643250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1" name="Line 59"/>
            <p:cNvSpPr>
              <a:spLocks noChangeShapeType="1"/>
            </p:cNvSpPr>
            <p:nvPr/>
          </p:nvSpPr>
          <p:spPr bwMode="auto">
            <a:xfrm>
              <a:off x="8242518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2" name="Line 61"/>
            <p:cNvSpPr>
              <a:spLocks noChangeShapeType="1"/>
            </p:cNvSpPr>
            <p:nvPr/>
          </p:nvSpPr>
          <p:spPr bwMode="auto">
            <a:xfrm>
              <a:off x="8542152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3" name="Line 6"/>
            <p:cNvSpPr>
              <a:spLocks noChangeShapeType="1"/>
            </p:cNvSpPr>
            <p:nvPr/>
          </p:nvSpPr>
          <p:spPr bwMode="auto">
            <a:xfrm>
              <a:off x="302217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4" name="Line 10"/>
            <p:cNvSpPr>
              <a:spLocks noChangeShapeType="1"/>
            </p:cNvSpPr>
            <p:nvPr/>
          </p:nvSpPr>
          <p:spPr bwMode="auto">
            <a:xfrm>
              <a:off x="901485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5" name="Line 14"/>
            <p:cNvSpPr>
              <a:spLocks noChangeShapeType="1"/>
            </p:cNvSpPr>
            <p:nvPr/>
          </p:nvSpPr>
          <p:spPr bwMode="auto">
            <a:xfrm>
              <a:off x="1500753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6" name="Line 18"/>
            <p:cNvSpPr>
              <a:spLocks noChangeShapeType="1"/>
            </p:cNvSpPr>
            <p:nvPr/>
          </p:nvSpPr>
          <p:spPr bwMode="auto">
            <a:xfrm>
              <a:off x="2100021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7" name="Line 22"/>
            <p:cNvSpPr>
              <a:spLocks noChangeShapeType="1"/>
            </p:cNvSpPr>
            <p:nvPr/>
          </p:nvSpPr>
          <p:spPr bwMode="auto">
            <a:xfrm>
              <a:off x="2699289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8" name="Line 26"/>
            <p:cNvSpPr>
              <a:spLocks noChangeShapeType="1"/>
            </p:cNvSpPr>
            <p:nvPr/>
          </p:nvSpPr>
          <p:spPr bwMode="auto">
            <a:xfrm>
              <a:off x="3298557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69" name="Line 30"/>
            <p:cNvSpPr>
              <a:spLocks noChangeShapeType="1"/>
            </p:cNvSpPr>
            <p:nvPr/>
          </p:nvSpPr>
          <p:spPr bwMode="auto">
            <a:xfrm>
              <a:off x="3897825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0" name="Line 34"/>
            <p:cNvSpPr>
              <a:spLocks noChangeShapeType="1"/>
            </p:cNvSpPr>
            <p:nvPr/>
          </p:nvSpPr>
          <p:spPr bwMode="auto">
            <a:xfrm>
              <a:off x="4497093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1" name="Line 38"/>
            <p:cNvSpPr>
              <a:spLocks noChangeShapeType="1"/>
            </p:cNvSpPr>
            <p:nvPr/>
          </p:nvSpPr>
          <p:spPr bwMode="auto">
            <a:xfrm>
              <a:off x="5096361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2" name="Line 42"/>
            <p:cNvSpPr>
              <a:spLocks noChangeShapeType="1"/>
            </p:cNvSpPr>
            <p:nvPr/>
          </p:nvSpPr>
          <p:spPr bwMode="auto">
            <a:xfrm>
              <a:off x="5695629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3" name="Line 46"/>
            <p:cNvSpPr>
              <a:spLocks noChangeShapeType="1"/>
            </p:cNvSpPr>
            <p:nvPr/>
          </p:nvSpPr>
          <p:spPr bwMode="auto">
            <a:xfrm>
              <a:off x="6294897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4" name="Line 50"/>
            <p:cNvSpPr>
              <a:spLocks noChangeShapeType="1"/>
            </p:cNvSpPr>
            <p:nvPr/>
          </p:nvSpPr>
          <p:spPr bwMode="auto">
            <a:xfrm>
              <a:off x="6894165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5" name="Line 54"/>
            <p:cNvSpPr>
              <a:spLocks noChangeShapeType="1"/>
            </p:cNvSpPr>
            <p:nvPr/>
          </p:nvSpPr>
          <p:spPr bwMode="auto">
            <a:xfrm>
              <a:off x="7493433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6" name="Line 58"/>
            <p:cNvSpPr>
              <a:spLocks noChangeShapeType="1"/>
            </p:cNvSpPr>
            <p:nvPr/>
          </p:nvSpPr>
          <p:spPr bwMode="auto">
            <a:xfrm>
              <a:off x="8092701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7" name="Line 62"/>
            <p:cNvSpPr>
              <a:spLocks noChangeShapeType="1"/>
            </p:cNvSpPr>
            <p:nvPr/>
          </p:nvSpPr>
          <p:spPr bwMode="auto">
            <a:xfrm>
              <a:off x="8691969" y="0"/>
              <a:ext cx="0" cy="81026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8" name="Line 63"/>
            <p:cNvSpPr>
              <a:spLocks noChangeShapeType="1"/>
            </p:cNvSpPr>
            <p:nvPr/>
          </p:nvSpPr>
          <p:spPr bwMode="auto">
            <a:xfrm>
              <a:off x="8841786" y="0"/>
              <a:ext cx="0" cy="40339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79" name="Line 12"/>
            <p:cNvSpPr>
              <a:spLocks noChangeShapeType="1"/>
            </p:cNvSpPr>
            <p:nvPr/>
          </p:nvSpPr>
          <p:spPr bwMode="auto">
            <a:xfrm>
              <a:off x="1201119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0" name="Line 16"/>
            <p:cNvSpPr>
              <a:spLocks noChangeShapeType="1"/>
            </p:cNvSpPr>
            <p:nvPr/>
          </p:nvSpPr>
          <p:spPr bwMode="auto">
            <a:xfrm>
              <a:off x="1800387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1" name="Line 20"/>
            <p:cNvSpPr>
              <a:spLocks noChangeShapeType="1"/>
            </p:cNvSpPr>
            <p:nvPr/>
          </p:nvSpPr>
          <p:spPr bwMode="auto">
            <a:xfrm>
              <a:off x="2399655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2" name="Line 24"/>
            <p:cNvSpPr>
              <a:spLocks noChangeShapeType="1"/>
            </p:cNvSpPr>
            <p:nvPr/>
          </p:nvSpPr>
          <p:spPr bwMode="auto">
            <a:xfrm>
              <a:off x="2998923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3" name="Line 28"/>
            <p:cNvSpPr>
              <a:spLocks noChangeShapeType="1"/>
            </p:cNvSpPr>
            <p:nvPr/>
          </p:nvSpPr>
          <p:spPr bwMode="auto">
            <a:xfrm>
              <a:off x="3598191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4" name="Line 32"/>
            <p:cNvSpPr>
              <a:spLocks noChangeShapeType="1"/>
            </p:cNvSpPr>
            <p:nvPr/>
          </p:nvSpPr>
          <p:spPr bwMode="auto">
            <a:xfrm>
              <a:off x="4197459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5" name="Line 36"/>
            <p:cNvSpPr>
              <a:spLocks noChangeShapeType="1"/>
            </p:cNvSpPr>
            <p:nvPr/>
          </p:nvSpPr>
          <p:spPr bwMode="auto">
            <a:xfrm>
              <a:off x="4796727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6" name="Line 40"/>
            <p:cNvSpPr>
              <a:spLocks noChangeShapeType="1"/>
            </p:cNvSpPr>
            <p:nvPr/>
          </p:nvSpPr>
          <p:spPr bwMode="auto">
            <a:xfrm>
              <a:off x="5395995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7" name="Line 44"/>
            <p:cNvSpPr>
              <a:spLocks noChangeShapeType="1"/>
            </p:cNvSpPr>
            <p:nvPr/>
          </p:nvSpPr>
          <p:spPr bwMode="auto">
            <a:xfrm>
              <a:off x="5995263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8" name="Line 48"/>
            <p:cNvSpPr>
              <a:spLocks noChangeShapeType="1"/>
            </p:cNvSpPr>
            <p:nvPr/>
          </p:nvSpPr>
          <p:spPr bwMode="auto">
            <a:xfrm>
              <a:off x="6594531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89" name="Line 56"/>
            <p:cNvSpPr>
              <a:spLocks noChangeShapeType="1"/>
            </p:cNvSpPr>
            <p:nvPr/>
          </p:nvSpPr>
          <p:spPr bwMode="auto">
            <a:xfrm>
              <a:off x="7793067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0" name="Line 60"/>
            <p:cNvSpPr>
              <a:spLocks noChangeShapeType="1"/>
            </p:cNvSpPr>
            <p:nvPr/>
          </p:nvSpPr>
          <p:spPr bwMode="auto">
            <a:xfrm>
              <a:off x="8392335" y="903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91" name="Line 64"/>
            <p:cNvSpPr>
              <a:spLocks noChangeShapeType="1"/>
            </p:cNvSpPr>
            <p:nvPr/>
          </p:nvSpPr>
          <p:spPr bwMode="auto">
            <a:xfrm>
              <a:off x="8991600" y="0"/>
              <a:ext cx="0" cy="1210170"/>
            </a:xfrm>
            <a:prstGeom prst="line">
              <a:avLst/>
            </a:prstGeom>
            <a:noFill/>
            <a:ln w="6350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131587"/>
            <a:ext cx="1497330" cy="3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49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5" y="1211580"/>
            <a:ext cx="4947286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5" y="1912300"/>
            <a:ext cx="4947286" cy="420624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996940" y="1211580"/>
            <a:ext cx="2689860" cy="639762"/>
          </a:xfrm>
        </p:spPr>
        <p:txBody>
          <a:bodyPr anchor="b"/>
          <a:lstStyle>
            <a:lvl1pPr marL="0" indent="0">
              <a:buNone/>
              <a:defRPr sz="9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6940" y="1912300"/>
            <a:ext cx="2689860" cy="4206240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00" smtClean="0"/>
            </a:lvl1pPr>
            <a:lvl2pPr marL="260747" indent="-85725">
              <a:spcBef>
                <a:spcPts val="225"/>
              </a:spcBef>
              <a:defRPr lang="en-US" sz="900" smtClean="0"/>
            </a:lvl2pPr>
            <a:lvl3pPr marL="432197" indent="-85725">
              <a:spcBef>
                <a:spcPts val="150"/>
              </a:spcBef>
              <a:defRPr lang="en-US" sz="900" smtClean="0"/>
            </a:lvl3pPr>
            <a:lvl4pPr marL="603647" indent="-85725">
              <a:spcBef>
                <a:spcPts val="150"/>
              </a:spcBef>
              <a:defRPr lang="en-US" sz="750" smtClean="0"/>
            </a:lvl4pPr>
            <a:lvl5pPr marL="728663" indent="-85725">
              <a:spcBef>
                <a:spcPts val="150"/>
              </a:spcBef>
              <a:defRPr lang="en-US"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885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3581401" y="1600199"/>
            <a:ext cx="5110163" cy="4572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1840" y="1211580"/>
            <a:ext cx="2689860" cy="639762"/>
          </a:xfrm>
        </p:spPr>
        <p:txBody>
          <a:bodyPr anchor="b"/>
          <a:lstStyle>
            <a:lvl1pPr marL="0" indent="0">
              <a:buNone/>
              <a:defRPr sz="9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1840" y="1912300"/>
            <a:ext cx="2689860" cy="4261104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00" smtClean="0"/>
            </a:lvl1pPr>
            <a:lvl2pPr marL="260747" indent="-85725">
              <a:spcBef>
                <a:spcPts val="225"/>
              </a:spcBef>
              <a:defRPr lang="en-US" sz="900" smtClean="0"/>
            </a:lvl2pPr>
            <a:lvl3pPr marL="432197" indent="-85725">
              <a:spcBef>
                <a:spcPts val="150"/>
              </a:spcBef>
              <a:defRPr lang="en-US" sz="900" smtClean="0"/>
            </a:lvl3pPr>
            <a:lvl4pPr marL="603647" indent="-85725">
              <a:spcBef>
                <a:spcPts val="150"/>
              </a:spcBef>
              <a:defRPr lang="en-US" sz="750" smtClean="0"/>
            </a:lvl4pPr>
            <a:lvl5pPr marL="728663" indent="-85725">
              <a:spcBef>
                <a:spcPts val="150"/>
              </a:spcBef>
              <a:defRPr lang="en-US"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009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hot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6" y="1211580"/>
            <a:ext cx="3746373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6" y="1874201"/>
            <a:ext cx="3746373" cy="3736023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30000"/>
              </a:lnSpc>
              <a:spcBef>
                <a:spcPts val="1350"/>
              </a:spcBef>
              <a:buNone/>
              <a:defRPr lang="en-US" smtClean="0"/>
            </a:lvl1pPr>
            <a:lvl2pPr marL="342900" indent="-120254">
              <a:lnSpc>
                <a:spcPct val="100000"/>
              </a:lnSpc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598920" y="1539876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1834579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598920" y="3025142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2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4"/>
          </p:nvPr>
        </p:nvSpPr>
        <p:spPr>
          <a:xfrm>
            <a:off x="6598920" y="3319845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98920" y="4457702"/>
            <a:ext cx="208788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3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16"/>
          </p:nvPr>
        </p:nvSpPr>
        <p:spPr>
          <a:xfrm>
            <a:off x="6598920" y="4752405"/>
            <a:ext cx="2087880" cy="968059"/>
          </a:xfrm>
        </p:spPr>
        <p:txBody>
          <a:bodyPr vert="horz" lIns="0" tIns="0" rIns="0" bIns="0" rtlCol="0">
            <a:noAutofit/>
          </a:bodyPr>
          <a:lstStyle>
            <a:lvl1pPr marL="97631" indent="-97631">
              <a:spcBef>
                <a:spcPts val="600"/>
              </a:spcBef>
              <a:defRPr lang="en-US" sz="975" smtClean="0"/>
            </a:lvl1pPr>
            <a:lvl2pPr marL="260747" indent="-85725">
              <a:spcBef>
                <a:spcPts val="225"/>
              </a:spcBef>
              <a:defRPr lang="en-US" sz="975" smtClean="0"/>
            </a:lvl2pPr>
            <a:lvl3pPr marL="191691" indent="-85725">
              <a:spcBef>
                <a:spcPts val="225"/>
              </a:spcBef>
              <a:defRPr lang="en-US" sz="975" smtClean="0"/>
            </a:lvl3pPr>
            <a:lvl4pPr marL="300038" indent="-91679">
              <a:spcBef>
                <a:spcPts val="225"/>
              </a:spcBef>
              <a:defRPr lang="en-US" sz="975" smtClean="0"/>
            </a:lvl4pPr>
            <a:lvl5pPr marL="397669" indent="-85725">
              <a:spcBef>
                <a:spcPts val="225"/>
              </a:spcBef>
              <a:defRPr lang="en-US" sz="9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 hasCustomPrompt="1"/>
          </p:nvPr>
        </p:nvSpPr>
        <p:spPr>
          <a:xfrm>
            <a:off x="4724400" y="1616077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4724400" y="3071496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1" name="Picture Placeholder 18"/>
          <p:cNvSpPr>
            <a:spLocks noGrp="1"/>
          </p:cNvSpPr>
          <p:nvPr>
            <p:ph type="pic" sz="quarter" idx="19" hasCustomPrompt="1"/>
          </p:nvPr>
        </p:nvSpPr>
        <p:spPr>
          <a:xfrm>
            <a:off x="4724400" y="4542157"/>
            <a:ext cx="1600200" cy="1203325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38545348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hot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2474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0" y="152400"/>
            <a:ext cx="7192010" cy="5143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6" y="1211580"/>
            <a:ext cx="625792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6" y="1874203"/>
            <a:ext cx="6257925" cy="830899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30000"/>
              </a:lnSpc>
              <a:spcBef>
                <a:spcPts val="600"/>
              </a:spcBef>
              <a:buNone/>
              <a:defRPr lang="en-US" smtClean="0"/>
            </a:lvl1pPr>
            <a:lvl2pPr marL="120254" indent="-120254">
              <a:lnSpc>
                <a:spcPct val="130000"/>
              </a:lnSpc>
              <a:spcBef>
                <a:spcPts val="60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 hasCustomPrompt="1"/>
          </p:nvPr>
        </p:nvSpPr>
        <p:spPr>
          <a:xfrm>
            <a:off x="752474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3419665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1" name="Picture Placeholder 18"/>
          <p:cNvSpPr>
            <a:spLocks noGrp="1"/>
          </p:cNvSpPr>
          <p:nvPr>
            <p:ph type="pic" sz="quarter" idx="19" hasCustomPrompt="1"/>
          </p:nvPr>
        </p:nvSpPr>
        <p:spPr>
          <a:xfrm>
            <a:off x="6086856" y="2819400"/>
            <a:ext cx="2286000" cy="1417320"/>
          </a:xfrm>
        </p:spPr>
        <p:txBody>
          <a:bodyPr anchor="ctr"/>
          <a:lstStyle>
            <a:lvl1pPr marL="0" indent="0" algn="ctr">
              <a:buNone/>
              <a:defRPr sz="975"/>
            </a:lvl1pPr>
          </a:lstStyle>
          <a:p>
            <a:r>
              <a:rPr lang="en-US" dirty="0"/>
              <a:t>Click to add image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3419665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2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086856" y="4450082"/>
            <a:ext cx="2286000" cy="235267"/>
          </a:xfrm>
        </p:spPr>
        <p:txBody>
          <a:bodyPr anchor="b"/>
          <a:lstStyle>
            <a:lvl1pPr marL="0" indent="0">
              <a:buNone/>
              <a:defRPr sz="975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Caption 3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752476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3419666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2"/>
          </p:nvPr>
        </p:nvSpPr>
        <p:spPr>
          <a:xfrm>
            <a:off x="6086857" y="4724400"/>
            <a:ext cx="2295525" cy="1144588"/>
          </a:xfrm>
        </p:spPr>
        <p:txBody>
          <a:bodyPr/>
          <a:lstStyle>
            <a:lvl1pPr>
              <a:defRPr sz="975"/>
            </a:lvl1pPr>
            <a:lvl2pPr marL="383381" indent="-114300">
              <a:spcBef>
                <a:spcPts val="225"/>
              </a:spcBef>
              <a:defRPr sz="975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172618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152400" y="401320"/>
            <a:ext cx="8839200" cy="1618488"/>
            <a:chOff x="152400" y="401320"/>
            <a:chExt cx="8839200" cy="1618488"/>
          </a:xfrm>
        </p:grpSpPr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15240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6" name="Line 6"/>
            <p:cNvSpPr>
              <a:spLocks noChangeShapeType="1"/>
            </p:cNvSpPr>
            <p:nvPr/>
          </p:nvSpPr>
          <p:spPr bwMode="auto">
            <a:xfrm>
              <a:off x="30221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7" name="Line 7"/>
            <p:cNvSpPr>
              <a:spLocks noChangeShapeType="1"/>
            </p:cNvSpPr>
            <p:nvPr/>
          </p:nvSpPr>
          <p:spPr bwMode="auto">
            <a:xfrm>
              <a:off x="45203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>
              <a:off x="75166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79" name="Line 10"/>
            <p:cNvSpPr>
              <a:spLocks noChangeShapeType="1"/>
            </p:cNvSpPr>
            <p:nvPr/>
          </p:nvSpPr>
          <p:spPr bwMode="auto">
            <a:xfrm>
              <a:off x="90148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0" name="Line 11"/>
            <p:cNvSpPr>
              <a:spLocks noChangeShapeType="1"/>
            </p:cNvSpPr>
            <p:nvPr/>
          </p:nvSpPr>
          <p:spPr bwMode="auto">
            <a:xfrm>
              <a:off x="105130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120111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135093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3" name="Line 14"/>
            <p:cNvSpPr>
              <a:spLocks noChangeShapeType="1"/>
            </p:cNvSpPr>
            <p:nvPr/>
          </p:nvSpPr>
          <p:spPr bwMode="auto">
            <a:xfrm>
              <a:off x="150075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4" name="Line 15"/>
            <p:cNvSpPr>
              <a:spLocks noChangeShapeType="1"/>
            </p:cNvSpPr>
            <p:nvPr/>
          </p:nvSpPr>
          <p:spPr bwMode="auto">
            <a:xfrm>
              <a:off x="165057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5" name="Line 16"/>
            <p:cNvSpPr>
              <a:spLocks noChangeShapeType="1"/>
            </p:cNvSpPr>
            <p:nvPr/>
          </p:nvSpPr>
          <p:spPr bwMode="auto">
            <a:xfrm>
              <a:off x="180038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6" name="Line 17"/>
            <p:cNvSpPr>
              <a:spLocks noChangeShapeType="1"/>
            </p:cNvSpPr>
            <p:nvPr/>
          </p:nvSpPr>
          <p:spPr bwMode="auto">
            <a:xfrm>
              <a:off x="195020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210002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8" name="Line 19"/>
            <p:cNvSpPr>
              <a:spLocks noChangeShapeType="1"/>
            </p:cNvSpPr>
            <p:nvPr/>
          </p:nvSpPr>
          <p:spPr bwMode="auto">
            <a:xfrm>
              <a:off x="224983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9" name="Line 20"/>
            <p:cNvSpPr>
              <a:spLocks noChangeShapeType="1"/>
            </p:cNvSpPr>
            <p:nvPr/>
          </p:nvSpPr>
          <p:spPr bwMode="auto">
            <a:xfrm>
              <a:off x="239965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0" name="Line 21"/>
            <p:cNvSpPr>
              <a:spLocks noChangeShapeType="1"/>
            </p:cNvSpPr>
            <p:nvPr/>
          </p:nvSpPr>
          <p:spPr bwMode="auto">
            <a:xfrm>
              <a:off x="254947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1" name="Line 22"/>
            <p:cNvSpPr>
              <a:spLocks noChangeShapeType="1"/>
            </p:cNvSpPr>
            <p:nvPr/>
          </p:nvSpPr>
          <p:spPr bwMode="auto">
            <a:xfrm>
              <a:off x="269928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2" name="Line 23"/>
            <p:cNvSpPr>
              <a:spLocks noChangeShapeType="1"/>
            </p:cNvSpPr>
            <p:nvPr/>
          </p:nvSpPr>
          <p:spPr bwMode="auto">
            <a:xfrm>
              <a:off x="284910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3" name="Line 24"/>
            <p:cNvSpPr>
              <a:spLocks noChangeShapeType="1"/>
            </p:cNvSpPr>
            <p:nvPr/>
          </p:nvSpPr>
          <p:spPr bwMode="auto">
            <a:xfrm>
              <a:off x="299892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4" name="Line 25"/>
            <p:cNvSpPr>
              <a:spLocks noChangeShapeType="1"/>
            </p:cNvSpPr>
            <p:nvPr/>
          </p:nvSpPr>
          <p:spPr bwMode="auto">
            <a:xfrm>
              <a:off x="314874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5" name="Line 26"/>
            <p:cNvSpPr>
              <a:spLocks noChangeShapeType="1"/>
            </p:cNvSpPr>
            <p:nvPr/>
          </p:nvSpPr>
          <p:spPr bwMode="auto">
            <a:xfrm>
              <a:off x="329855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6" name="Line 27"/>
            <p:cNvSpPr>
              <a:spLocks noChangeShapeType="1"/>
            </p:cNvSpPr>
            <p:nvPr/>
          </p:nvSpPr>
          <p:spPr bwMode="auto">
            <a:xfrm>
              <a:off x="344837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7" name="Line 28"/>
            <p:cNvSpPr>
              <a:spLocks noChangeShapeType="1"/>
            </p:cNvSpPr>
            <p:nvPr/>
          </p:nvSpPr>
          <p:spPr bwMode="auto">
            <a:xfrm>
              <a:off x="359819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8" name="Line 29"/>
            <p:cNvSpPr>
              <a:spLocks noChangeShapeType="1"/>
            </p:cNvSpPr>
            <p:nvPr/>
          </p:nvSpPr>
          <p:spPr bwMode="auto">
            <a:xfrm>
              <a:off x="374800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9" name="Line 30"/>
            <p:cNvSpPr>
              <a:spLocks noChangeShapeType="1"/>
            </p:cNvSpPr>
            <p:nvPr/>
          </p:nvSpPr>
          <p:spPr bwMode="auto">
            <a:xfrm>
              <a:off x="389782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0" name="Line 31"/>
            <p:cNvSpPr>
              <a:spLocks noChangeShapeType="1"/>
            </p:cNvSpPr>
            <p:nvPr/>
          </p:nvSpPr>
          <p:spPr bwMode="auto">
            <a:xfrm>
              <a:off x="404764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1" name="Line 32"/>
            <p:cNvSpPr>
              <a:spLocks noChangeShapeType="1"/>
            </p:cNvSpPr>
            <p:nvPr/>
          </p:nvSpPr>
          <p:spPr bwMode="auto">
            <a:xfrm>
              <a:off x="419745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2" name="Line 33"/>
            <p:cNvSpPr>
              <a:spLocks noChangeShapeType="1"/>
            </p:cNvSpPr>
            <p:nvPr/>
          </p:nvSpPr>
          <p:spPr bwMode="auto">
            <a:xfrm>
              <a:off x="434727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3" name="Line 34"/>
            <p:cNvSpPr>
              <a:spLocks noChangeShapeType="1"/>
            </p:cNvSpPr>
            <p:nvPr/>
          </p:nvSpPr>
          <p:spPr bwMode="auto">
            <a:xfrm>
              <a:off x="449709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4" name="Line 35"/>
            <p:cNvSpPr>
              <a:spLocks noChangeShapeType="1"/>
            </p:cNvSpPr>
            <p:nvPr/>
          </p:nvSpPr>
          <p:spPr bwMode="auto">
            <a:xfrm>
              <a:off x="464691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5" name="Line 36"/>
            <p:cNvSpPr>
              <a:spLocks noChangeShapeType="1"/>
            </p:cNvSpPr>
            <p:nvPr/>
          </p:nvSpPr>
          <p:spPr bwMode="auto">
            <a:xfrm>
              <a:off x="479672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6" name="Line 37"/>
            <p:cNvSpPr>
              <a:spLocks noChangeShapeType="1"/>
            </p:cNvSpPr>
            <p:nvPr/>
          </p:nvSpPr>
          <p:spPr bwMode="auto">
            <a:xfrm>
              <a:off x="494654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7" name="Line 38"/>
            <p:cNvSpPr>
              <a:spLocks noChangeShapeType="1"/>
            </p:cNvSpPr>
            <p:nvPr/>
          </p:nvSpPr>
          <p:spPr bwMode="auto">
            <a:xfrm>
              <a:off x="509636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8" name="Line 39"/>
            <p:cNvSpPr>
              <a:spLocks noChangeShapeType="1"/>
            </p:cNvSpPr>
            <p:nvPr/>
          </p:nvSpPr>
          <p:spPr bwMode="auto">
            <a:xfrm>
              <a:off x="524617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9" name="Line 40"/>
            <p:cNvSpPr>
              <a:spLocks noChangeShapeType="1"/>
            </p:cNvSpPr>
            <p:nvPr/>
          </p:nvSpPr>
          <p:spPr bwMode="auto">
            <a:xfrm>
              <a:off x="539599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0" name="Line 41"/>
            <p:cNvSpPr>
              <a:spLocks noChangeShapeType="1"/>
            </p:cNvSpPr>
            <p:nvPr/>
          </p:nvSpPr>
          <p:spPr bwMode="auto">
            <a:xfrm>
              <a:off x="554581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1" name="Line 42"/>
            <p:cNvSpPr>
              <a:spLocks noChangeShapeType="1"/>
            </p:cNvSpPr>
            <p:nvPr/>
          </p:nvSpPr>
          <p:spPr bwMode="auto">
            <a:xfrm>
              <a:off x="569562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2" name="Line 43"/>
            <p:cNvSpPr>
              <a:spLocks noChangeShapeType="1"/>
            </p:cNvSpPr>
            <p:nvPr/>
          </p:nvSpPr>
          <p:spPr bwMode="auto">
            <a:xfrm>
              <a:off x="584544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3" name="Line 44"/>
            <p:cNvSpPr>
              <a:spLocks noChangeShapeType="1"/>
            </p:cNvSpPr>
            <p:nvPr/>
          </p:nvSpPr>
          <p:spPr bwMode="auto">
            <a:xfrm>
              <a:off x="599526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4" name="Line 45"/>
            <p:cNvSpPr>
              <a:spLocks noChangeShapeType="1"/>
            </p:cNvSpPr>
            <p:nvPr/>
          </p:nvSpPr>
          <p:spPr bwMode="auto">
            <a:xfrm>
              <a:off x="614508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5" name="Line 46"/>
            <p:cNvSpPr>
              <a:spLocks noChangeShapeType="1"/>
            </p:cNvSpPr>
            <p:nvPr/>
          </p:nvSpPr>
          <p:spPr bwMode="auto">
            <a:xfrm>
              <a:off x="629489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6" name="Line 47"/>
            <p:cNvSpPr>
              <a:spLocks noChangeShapeType="1"/>
            </p:cNvSpPr>
            <p:nvPr/>
          </p:nvSpPr>
          <p:spPr bwMode="auto">
            <a:xfrm>
              <a:off x="644471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7" name="Line 48"/>
            <p:cNvSpPr>
              <a:spLocks noChangeShapeType="1"/>
            </p:cNvSpPr>
            <p:nvPr/>
          </p:nvSpPr>
          <p:spPr bwMode="auto">
            <a:xfrm>
              <a:off x="659453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8" name="Line 50"/>
            <p:cNvSpPr>
              <a:spLocks noChangeShapeType="1"/>
            </p:cNvSpPr>
            <p:nvPr/>
          </p:nvSpPr>
          <p:spPr bwMode="auto">
            <a:xfrm>
              <a:off x="689416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9" name="Line 51"/>
            <p:cNvSpPr>
              <a:spLocks noChangeShapeType="1"/>
            </p:cNvSpPr>
            <p:nvPr/>
          </p:nvSpPr>
          <p:spPr bwMode="auto">
            <a:xfrm>
              <a:off x="704398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0" name="Line 52"/>
            <p:cNvSpPr>
              <a:spLocks noChangeShapeType="1"/>
            </p:cNvSpPr>
            <p:nvPr/>
          </p:nvSpPr>
          <p:spPr bwMode="auto">
            <a:xfrm>
              <a:off x="719379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1" name="Line 53"/>
            <p:cNvSpPr>
              <a:spLocks noChangeShapeType="1"/>
            </p:cNvSpPr>
            <p:nvPr/>
          </p:nvSpPr>
          <p:spPr bwMode="auto">
            <a:xfrm>
              <a:off x="734361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2" name="Line 54"/>
            <p:cNvSpPr>
              <a:spLocks noChangeShapeType="1"/>
            </p:cNvSpPr>
            <p:nvPr/>
          </p:nvSpPr>
          <p:spPr bwMode="auto">
            <a:xfrm>
              <a:off x="749343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3" name="Line 55"/>
            <p:cNvSpPr>
              <a:spLocks noChangeShapeType="1"/>
            </p:cNvSpPr>
            <p:nvPr/>
          </p:nvSpPr>
          <p:spPr bwMode="auto">
            <a:xfrm>
              <a:off x="764325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4" name="Line 56"/>
            <p:cNvSpPr>
              <a:spLocks noChangeShapeType="1"/>
            </p:cNvSpPr>
            <p:nvPr/>
          </p:nvSpPr>
          <p:spPr bwMode="auto">
            <a:xfrm>
              <a:off x="779306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5" name="Line 58"/>
            <p:cNvSpPr>
              <a:spLocks noChangeShapeType="1"/>
            </p:cNvSpPr>
            <p:nvPr/>
          </p:nvSpPr>
          <p:spPr bwMode="auto">
            <a:xfrm>
              <a:off x="809270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6" name="Line 59"/>
            <p:cNvSpPr>
              <a:spLocks noChangeShapeType="1"/>
            </p:cNvSpPr>
            <p:nvPr/>
          </p:nvSpPr>
          <p:spPr bwMode="auto">
            <a:xfrm>
              <a:off x="824251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7" name="Line 60"/>
            <p:cNvSpPr>
              <a:spLocks noChangeShapeType="1"/>
            </p:cNvSpPr>
            <p:nvPr/>
          </p:nvSpPr>
          <p:spPr bwMode="auto">
            <a:xfrm>
              <a:off x="8392335" y="40433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8" name="Line 61"/>
            <p:cNvSpPr>
              <a:spLocks noChangeShapeType="1"/>
            </p:cNvSpPr>
            <p:nvPr/>
          </p:nvSpPr>
          <p:spPr bwMode="auto">
            <a:xfrm>
              <a:off x="854215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9" name="Line 62"/>
            <p:cNvSpPr>
              <a:spLocks noChangeShapeType="1"/>
            </p:cNvSpPr>
            <p:nvPr/>
          </p:nvSpPr>
          <p:spPr bwMode="auto">
            <a:xfrm>
              <a:off x="869196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0" name="Line 63"/>
            <p:cNvSpPr>
              <a:spLocks noChangeShapeType="1"/>
            </p:cNvSpPr>
            <p:nvPr/>
          </p:nvSpPr>
          <p:spPr bwMode="auto">
            <a:xfrm>
              <a:off x="884178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1" name="Line 64"/>
            <p:cNvSpPr>
              <a:spLocks noChangeShapeType="1"/>
            </p:cNvSpPr>
            <p:nvPr/>
          </p:nvSpPr>
          <p:spPr bwMode="auto">
            <a:xfrm>
              <a:off x="899160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2" name="Line 8"/>
            <p:cNvSpPr>
              <a:spLocks noChangeShapeType="1"/>
            </p:cNvSpPr>
            <p:nvPr/>
          </p:nvSpPr>
          <p:spPr bwMode="auto">
            <a:xfrm>
              <a:off x="601851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>
              <a:off x="6744348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4" name="Line 57"/>
            <p:cNvSpPr>
              <a:spLocks noChangeShapeType="1"/>
            </p:cNvSpPr>
            <p:nvPr/>
          </p:nvSpPr>
          <p:spPr bwMode="auto">
            <a:xfrm>
              <a:off x="7942884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1840" y="1353820"/>
            <a:ext cx="5709920" cy="737870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Agenda or Section Slide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2598421"/>
            <a:ext cx="6004375" cy="3041729"/>
          </a:xfrm>
        </p:spPr>
        <p:txBody>
          <a:bodyPr/>
          <a:lstStyle>
            <a:lvl2pPr>
              <a:spcBef>
                <a:spcPts val="75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85940" y="1580517"/>
            <a:ext cx="1038860" cy="4641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r>
              <a:rPr lang="en-US"/>
              <a:t>Business Review Aug 2014 Confidential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96289" y="1679575"/>
            <a:ext cx="275272" cy="365125"/>
          </a:xfr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400800"/>
            <a:ext cx="1497330" cy="346050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8084820" y="1939288"/>
            <a:ext cx="201978" cy="10541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75" dirty="0">
                <a:solidFill>
                  <a:srgbClr val="E90029"/>
                </a:solidFill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18523544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C2B44-CAD7-4756-A9C2-803F505DB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470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803B2-A378-42BD-B5EC-F7748F169FE0}" type="slidenum">
              <a:rPr lang="en-US" smtClean="0">
                <a:ea typeface="宋体" pitchFamily="2" charset="-122"/>
              </a:rPr>
              <a:pPr/>
              <a:t>‹#›</a:t>
            </a:fld>
            <a:endParaRPr lang="en-US" dirty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0791782"/>
      </p:ext>
    </p:extLst>
  </p:cSld>
  <p:clrMapOvr>
    <a:masterClrMapping/>
  </p:clrMapOvr>
  <p:hf hd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7385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4666"/>
            <a:ext cx="8686800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" y="6519447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3E4FCE7-A066-4453-9A82-42BCDF5C4437}" type="slidenum">
              <a:rPr lang="en-US" sz="600">
                <a:solidFill>
                  <a:prstClr val="white"/>
                </a:solidFill>
                <a:ea typeface="宋体" pitchFamily="2" charset="-122"/>
              </a:rPr>
              <a:pPr/>
              <a:t>‹#›</a:t>
            </a:fld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  <a:p>
            <a:endParaRPr lang="en-US" sz="600" dirty="0">
              <a:solidFill>
                <a:prstClr val="white"/>
              </a:solidFill>
              <a:ea typeface="宋体" pitchFamily="2" charset="-122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396289" y="6340476"/>
            <a:ext cx="275272" cy="212774"/>
          </a:xfr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98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555115"/>
            <a:ext cx="7172326" cy="4024074"/>
          </a:xfrm>
        </p:spPr>
        <p:txBody>
          <a:bodyPr/>
          <a:lstStyle>
            <a:lvl2pPr>
              <a:spcBef>
                <a:spcPts val="75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914400"/>
            <a:ext cx="7239000" cy="457200"/>
          </a:xfrm>
        </p:spPr>
        <p:txBody>
          <a:bodyPr/>
          <a:lstStyle>
            <a:lvl1pPr marL="0" indent="0">
              <a:buNone/>
              <a:defRPr sz="2100" baseline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3985833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152400" y="401320"/>
            <a:ext cx="8839200" cy="1618488"/>
            <a:chOff x="152400" y="401320"/>
            <a:chExt cx="8839200" cy="1618488"/>
          </a:xfrm>
        </p:grpSpPr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15240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6" name="Line 6"/>
            <p:cNvSpPr>
              <a:spLocks noChangeShapeType="1"/>
            </p:cNvSpPr>
            <p:nvPr/>
          </p:nvSpPr>
          <p:spPr bwMode="auto">
            <a:xfrm>
              <a:off x="30221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7" name="Line 7"/>
            <p:cNvSpPr>
              <a:spLocks noChangeShapeType="1"/>
            </p:cNvSpPr>
            <p:nvPr/>
          </p:nvSpPr>
          <p:spPr bwMode="auto">
            <a:xfrm>
              <a:off x="45203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8" name="Line 9"/>
            <p:cNvSpPr>
              <a:spLocks noChangeShapeType="1"/>
            </p:cNvSpPr>
            <p:nvPr/>
          </p:nvSpPr>
          <p:spPr bwMode="auto">
            <a:xfrm>
              <a:off x="75166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79" name="Line 10"/>
            <p:cNvSpPr>
              <a:spLocks noChangeShapeType="1"/>
            </p:cNvSpPr>
            <p:nvPr/>
          </p:nvSpPr>
          <p:spPr bwMode="auto">
            <a:xfrm>
              <a:off x="90148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0" name="Line 11"/>
            <p:cNvSpPr>
              <a:spLocks noChangeShapeType="1"/>
            </p:cNvSpPr>
            <p:nvPr/>
          </p:nvSpPr>
          <p:spPr bwMode="auto">
            <a:xfrm>
              <a:off x="105130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120111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135093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3" name="Line 14"/>
            <p:cNvSpPr>
              <a:spLocks noChangeShapeType="1"/>
            </p:cNvSpPr>
            <p:nvPr/>
          </p:nvSpPr>
          <p:spPr bwMode="auto">
            <a:xfrm>
              <a:off x="150075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4" name="Line 15"/>
            <p:cNvSpPr>
              <a:spLocks noChangeShapeType="1"/>
            </p:cNvSpPr>
            <p:nvPr/>
          </p:nvSpPr>
          <p:spPr bwMode="auto">
            <a:xfrm>
              <a:off x="165057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5" name="Line 16"/>
            <p:cNvSpPr>
              <a:spLocks noChangeShapeType="1"/>
            </p:cNvSpPr>
            <p:nvPr/>
          </p:nvSpPr>
          <p:spPr bwMode="auto">
            <a:xfrm>
              <a:off x="180038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6" name="Line 17"/>
            <p:cNvSpPr>
              <a:spLocks noChangeShapeType="1"/>
            </p:cNvSpPr>
            <p:nvPr/>
          </p:nvSpPr>
          <p:spPr bwMode="auto">
            <a:xfrm>
              <a:off x="195020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210002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8" name="Line 19"/>
            <p:cNvSpPr>
              <a:spLocks noChangeShapeType="1"/>
            </p:cNvSpPr>
            <p:nvPr/>
          </p:nvSpPr>
          <p:spPr bwMode="auto">
            <a:xfrm>
              <a:off x="224983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89" name="Line 20"/>
            <p:cNvSpPr>
              <a:spLocks noChangeShapeType="1"/>
            </p:cNvSpPr>
            <p:nvPr/>
          </p:nvSpPr>
          <p:spPr bwMode="auto">
            <a:xfrm>
              <a:off x="239965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0" name="Line 21"/>
            <p:cNvSpPr>
              <a:spLocks noChangeShapeType="1"/>
            </p:cNvSpPr>
            <p:nvPr/>
          </p:nvSpPr>
          <p:spPr bwMode="auto">
            <a:xfrm>
              <a:off x="254947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1" name="Line 22"/>
            <p:cNvSpPr>
              <a:spLocks noChangeShapeType="1"/>
            </p:cNvSpPr>
            <p:nvPr/>
          </p:nvSpPr>
          <p:spPr bwMode="auto">
            <a:xfrm>
              <a:off x="269928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2" name="Line 23"/>
            <p:cNvSpPr>
              <a:spLocks noChangeShapeType="1"/>
            </p:cNvSpPr>
            <p:nvPr/>
          </p:nvSpPr>
          <p:spPr bwMode="auto">
            <a:xfrm>
              <a:off x="284910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3" name="Line 24"/>
            <p:cNvSpPr>
              <a:spLocks noChangeShapeType="1"/>
            </p:cNvSpPr>
            <p:nvPr/>
          </p:nvSpPr>
          <p:spPr bwMode="auto">
            <a:xfrm>
              <a:off x="299892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4" name="Line 25"/>
            <p:cNvSpPr>
              <a:spLocks noChangeShapeType="1"/>
            </p:cNvSpPr>
            <p:nvPr/>
          </p:nvSpPr>
          <p:spPr bwMode="auto">
            <a:xfrm>
              <a:off x="314874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5" name="Line 26"/>
            <p:cNvSpPr>
              <a:spLocks noChangeShapeType="1"/>
            </p:cNvSpPr>
            <p:nvPr/>
          </p:nvSpPr>
          <p:spPr bwMode="auto">
            <a:xfrm>
              <a:off x="329855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6" name="Line 27"/>
            <p:cNvSpPr>
              <a:spLocks noChangeShapeType="1"/>
            </p:cNvSpPr>
            <p:nvPr/>
          </p:nvSpPr>
          <p:spPr bwMode="auto">
            <a:xfrm>
              <a:off x="344837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7" name="Line 28"/>
            <p:cNvSpPr>
              <a:spLocks noChangeShapeType="1"/>
            </p:cNvSpPr>
            <p:nvPr/>
          </p:nvSpPr>
          <p:spPr bwMode="auto">
            <a:xfrm>
              <a:off x="359819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8" name="Line 29"/>
            <p:cNvSpPr>
              <a:spLocks noChangeShapeType="1"/>
            </p:cNvSpPr>
            <p:nvPr/>
          </p:nvSpPr>
          <p:spPr bwMode="auto">
            <a:xfrm>
              <a:off x="374800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99" name="Line 30"/>
            <p:cNvSpPr>
              <a:spLocks noChangeShapeType="1"/>
            </p:cNvSpPr>
            <p:nvPr/>
          </p:nvSpPr>
          <p:spPr bwMode="auto">
            <a:xfrm>
              <a:off x="389782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0" name="Line 31"/>
            <p:cNvSpPr>
              <a:spLocks noChangeShapeType="1"/>
            </p:cNvSpPr>
            <p:nvPr/>
          </p:nvSpPr>
          <p:spPr bwMode="auto">
            <a:xfrm>
              <a:off x="404764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1" name="Line 32"/>
            <p:cNvSpPr>
              <a:spLocks noChangeShapeType="1"/>
            </p:cNvSpPr>
            <p:nvPr/>
          </p:nvSpPr>
          <p:spPr bwMode="auto">
            <a:xfrm>
              <a:off x="419745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2" name="Line 33"/>
            <p:cNvSpPr>
              <a:spLocks noChangeShapeType="1"/>
            </p:cNvSpPr>
            <p:nvPr/>
          </p:nvSpPr>
          <p:spPr bwMode="auto">
            <a:xfrm>
              <a:off x="434727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3" name="Line 34"/>
            <p:cNvSpPr>
              <a:spLocks noChangeShapeType="1"/>
            </p:cNvSpPr>
            <p:nvPr/>
          </p:nvSpPr>
          <p:spPr bwMode="auto">
            <a:xfrm>
              <a:off x="449709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4" name="Line 35"/>
            <p:cNvSpPr>
              <a:spLocks noChangeShapeType="1"/>
            </p:cNvSpPr>
            <p:nvPr/>
          </p:nvSpPr>
          <p:spPr bwMode="auto">
            <a:xfrm>
              <a:off x="464691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5" name="Line 36"/>
            <p:cNvSpPr>
              <a:spLocks noChangeShapeType="1"/>
            </p:cNvSpPr>
            <p:nvPr/>
          </p:nvSpPr>
          <p:spPr bwMode="auto">
            <a:xfrm>
              <a:off x="479672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6" name="Line 37"/>
            <p:cNvSpPr>
              <a:spLocks noChangeShapeType="1"/>
            </p:cNvSpPr>
            <p:nvPr/>
          </p:nvSpPr>
          <p:spPr bwMode="auto">
            <a:xfrm>
              <a:off x="494654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7" name="Line 38"/>
            <p:cNvSpPr>
              <a:spLocks noChangeShapeType="1"/>
            </p:cNvSpPr>
            <p:nvPr/>
          </p:nvSpPr>
          <p:spPr bwMode="auto">
            <a:xfrm>
              <a:off x="509636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8" name="Line 39"/>
            <p:cNvSpPr>
              <a:spLocks noChangeShapeType="1"/>
            </p:cNvSpPr>
            <p:nvPr/>
          </p:nvSpPr>
          <p:spPr bwMode="auto">
            <a:xfrm>
              <a:off x="524617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09" name="Line 40"/>
            <p:cNvSpPr>
              <a:spLocks noChangeShapeType="1"/>
            </p:cNvSpPr>
            <p:nvPr/>
          </p:nvSpPr>
          <p:spPr bwMode="auto">
            <a:xfrm>
              <a:off x="539599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0" name="Line 41"/>
            <p:cNvSpPr>
              <a:spLocks noChangeShapeType="1"/>
            </p:cNvSpPr>
            <p:nvPr/>
          </p:nvSpPr>
          <p:spPr bwMode="auto">
            <a:xfrm>
              <a:off x="554581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1" name="Line 42"/>
            <p:cNvSpPr>
              <a:spLocks noChangeShapeType="1"/>
            </p:cNvSpPr>
            <p:nvPr/>
          </p:nvSpPr>
          <p:spPr bwMode="auto">
            <a:xfrm>
              <a:off x="569562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2" name="Line 43"/>
            <p:cNvSpPr>
              <a:spLocks noChangeShapeType="1"/>
            </p:cNvSpPr>
            <p:nvPr/>
          </p:nvSpPr>
          <p:spPr bwMode="auto">
            <a:xfrm>
              <a:off x="584544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3" name="Line 44"/>
            <p:cNvSpPr>
              <a:spLocks noChangeShapeType="1"/>
            </p:cNvSpPr>
            <p:nvPr/>
          </p:nvSpPr>
          <p:spPr bwMode="auto">
            <a:xfrm>
              <a:off x="599526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4" name="Line 45"/>
            <p:cNvSpPr>
              <a:spLocks noChangeShapeType="1"/>
            </p:cNvSpPr>
            <p:nvPr/>
          </p:nvSpPr>
          <p:spPr bwMode="auto">
            <a:xfrm>
              <a:off x="614508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5" name="Line 46"/>
            <p:cNvSpPr>
              <a:spLocks noChangeShapeType="1"/>
            </p:cNvSpPr>
            <p:nvPr/>
          </p:nvSpPr>
          <p:spPr bwMode="auto">
            <a:xfrm>
              <a:off x="629489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6" name="Line 47"/>
            <p:cNvSpPr>
              <a:spLocks noChangeShapeType="1"/>
            </p:cNvSpPr>
            <p:nvPr/>
          </p:nvSpPr>
          <p:spPr bwMode="auto">
            <a:xfrm>
              <a:off x="6444714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7" name="Line 48"/>
            <p:cNvSpPr>
              <a:spLocks noChangeShapeType="1"/>
            </p:cNvSpPr>
            <p:nvPr/>
          </p:nvSpPr>
          <p:spPr bwMode="auto">
            <a:xfrm>
              <a:off x="659453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8" name="Line 50"/>
            <p:cNvSpPr>
              <a:spLocks noChangeShapeType="1"/>
            </p:cNvSpPr>
            <p:nvPr/>
          </p:nvSpPr>
          <p:spPr bwMode="auto">
            <a:xfrm>
              <a:off x="6894165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19" name="Line 51"/>
            <p:cNvSpPr>
              <a:spLocks noChangeShapeType="1"/>
            </p:cNvSpPr>
            <p:nvPr/>
          </p:nvSpPr>
          <p:spPr bwMode="auto">
            <a:xfrm>
              <a:off x="704398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0" name="Line 52"/>
            <p:cNvSpPr>
              <a:spLocks noChangeShapeType="1"/>
            </p:cNvSpPr>
            <p:nvPr/>
          </p:nvSpPr>
          <p:spPr bwMode="auto">
            <a:xfrm>
              <a:off x="719379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1" name="Line 53"/>
            <p:cNvSpPr>
              <a:spLocks noChangeShapeType="1"/>
            </p:cNvSpPr>
            <p:nvPr/>
          </p:nvSpPr>
          <p:spPr bwMode="auto">
            <a:xfrm>
              <a:off x="734361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2" name="Line 54"/>
            <p:cNvSpPr>
              <a:spLocks noChangeShapeType="1"/>
            </p:cNvSpPr>
            <p:nvPr/>
          </p:nvSpPr>
          <p:spPr bwMode="auto">
            <a:xfrm>
              <a:off x="7493433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3" name="Line 55"/>
            <p:cNvSpPr>
              <a:spLocks noChangeShapeType="1"/>
            </p:cNvSpPr>
            <p:nvPr/>
          </p:nvSpPr>
          <p:spPr bwMode="auto">
            <a:xfrm>
              <a:off x="764325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4" name="Line 56"/>
            <p:cNvSpPr>
              <a:spLocks noChangeShapeType="1"/>
            </p:cNvSpPr>
            <p:nvPr/>
          </p:nvSpPr>
          <p:spPr bwMode="auto">
            <a:xfrm>
              <a:off x="7793067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5" name="Line 58"/>
            <p:cNvSpPr>
              <a:spLocks noChangeShapeType="1"/>
            </p:cNvSpPr>
            <p:nvPr/>
          </p:nvSpPr>
          <p:spPr bwMode="auto">
            <a:xfrm>
              <a:off x="8092701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6" name="Line 59"/>
            <p:cNvSpPr>
              <a:spLocks noChangeShapeType="1"/>
            </p:cNvSpPr>
            <p:nvPr/>
          </p:nvSpPr>
          <p:spPr bwMode="auto">
            <a:xfrm>
              <a:off x="8242518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7" name="Line 60"/>
            <p:cNvSpPr>
              <a:spLocks noChangeShapeType="1"/>
            </p:cNvSpPr>
            <p:nvPr/>
          </p:nvSpPr>
          <p:spPr bwMode="auto">
            <a:xfrm>
              <a:off x="8392335" y="40433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8" name="Line 61"/>
            <p:cNvSpPr>
              <a:spLocks noChangeShapeType="1"/>
            </p:cNvSpPr>
            <p:nvPr/>
          </p:nvSpPr>
          <p:spPr bwMode="auto">
            <a:xfrm>
              <a:off x="8542152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29" name="Line 62"/>
            <p:cNvSpPr>
              <a:spLocks noChangeShapeType="1"/>
            </p:cNvSpPr>
            <p:nvPr/>
          </p:nvSpPr>
          <p:spPr bwMode="auto">
            <a:xfrm>
              <a:off x="8691969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0" name="Line 63"/>
            <p:cNvSpPr>
              <a:spLocks noChangeShapeType="1"/>
            </p:cNvSpPr>
            <p:nvPr/>
          </p:nvSpPr>
          <p:spPr bwMode="auto">
            <a:xfrm>
              <a:off x="8841786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1" name="Line 64"/>
            <p:cNvSpPr>
              <a:spLocks noChangeShapeType="1"/>
            </p:cNvSpPr>
            <p:nvPr/>
          </p:nvSpPr>
          <p:spPr bwMode="auto">
            <a:xfrm>
              <a:off x="8991600" y="401320"/>
              <a:ext cx="0" cy="403390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2" name="Line 8"/>
            <p:cNvSpPr>
              <a:spLocks noChangeShapeType="1"/>
            </p:cNvSpPr>
            <p:nvPr/>
          </p:nvSpPr>
          <p:spPr bwMode="auto">
            <a:xfrm>
              <a:off x="601851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>
              <a:off x="6744348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34" name="Line 57"/>
            <p:cNvSpPr>
              <a:spLocks noChangeShapeType="1"/>
            </p:cNvSpPr>
            <p:nvPr/>
          </p:nvSpPr>
          <p:spPr bwMode="auto">
            <a:xfrm>
              <a:off x="7942884" y="401320"/>
              <a:ext cx="0" cy="1618488"/>
            </a:xfrm>
            <a:prstGeom prst="line">
              <a:avLst/>
            </a:prstGeom>
            <a:noFill/>
            <a:ln w="6350" cap="flat">
              <a:solidFill>
                <a:srgbClr val="E9002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1840" y="1353820"/>
            <a:ext cx="5709920" cy="737870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Agenda or Section Slide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2598421"/>
            <a:ext cx="6004375" cy="3041729"/>
          </a:xfrm>
        </p:spPr>
        <p:txBody>
          <a:bodyPr/>
          <a:lstStyle>
            <a:lvl2pPr>
              <a:spcBef>
                <a:spcPts val="75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85940" y="1580517"/>
            <a:ext cx="1038860" cy="464185"/>
          </a:xfr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96289" y="1679575"/>
            <a:ext cx="275272" cy="365125"/>
          </a:xfrm>
        </p:spPr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131587"/>
            <a:ext cx="1497330" cy="346050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8084820" y="1939288"/>
            <a:ext cx="201978" cy="10541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75" dirty="0">
                <a:solidFill>
                  <a:srgbClr val="E90029"/>
                </a:solidFill>
                <a:ea typeface="宋体" pitchFamily="2" charset="-122"/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412810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562101"/>
            <a:ext cx="3819525" cy="407670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62101"/>
            <a:ext cx="3822192" cy="407670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914400"/>
            <a:ext cx="7239000" cy="45720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Add Secondary Title in Keysight Gray (28 Pt)</a:t>
            </a:r>
          </a:p>
        </p:txBody>
      </p:sp>
    </p:spTree>
    <p:extLst>
      <p:ext uri="{BB962C8B-B14F-4D97-AF65-F5344CB8AC3E}">
        <p14:creationId xmlns:p14="http://schemas.microsoft.com/office/powerpoint/2010/main" val="105857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2475" y="1211580"/>
            <a:ext cx="3822192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475" y="1912303"/>
            <a:ext cx="3822192" cy="3736023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76800" y="1211580"/>
            <a:ext cx="3822192" cy="639762"/>
          </a:xfrm>
        </p:spPr>
        <p:txBody>
          <a:bodyPr anchor="b"/>
          <a:lstStyle>
            <a:lvl1pPr marL="0" indent="0">
              <a:buNone/>
              <a:defRPr sz="135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Type Subtitle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1912303"/>
            <a:ext cx="3822192" cy="3736023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/>
            </a:lvl1pPr>
            <a:lvl2pPr>
              <a:spcBef>
                <a:spcPts val="750"/>
              </a:spcBef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90029"/>
                </a:solidFill>
              </a:defRPr>
            </a:lvl1pPr>
          </a:lstStyle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5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1840" y="400050"/>
            <a:ext cx="7192010" cy="5143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475" y="1555115"/>
            <a:ext cx="7172326" cy="40240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85940" y="6248402"/>
            <a:ext cx="1038860" cy="46418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10000"/>
              </a:lnSpc>
              <a:defRPr sz="675">
                <a:solidFill>
                  <a:srgbClr val="E9002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6289" y="6188077"/>
            <a:ext cx="27527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10000"/>
              </a:lnSpc>
              <a:defRPr sz="675">
                <a:solidFill>
                  <a:srgbClr val="E90029"/>
                </a:solidFill>
              </a:defRPr>
            </a:lvl1pPr>
          </a:lstStyle>
          <a:p>
            <a:fld id="{3A1DF26E-5D62-4576-BFD0-B94EF1F6C36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350027"/>
            <a:ext cx="1497330" cy="346050"/>
          </a:xfrm>
          <a:prstGeom prst="rect">
            <a:avLst/>
          </a:prstGeom>
        </p:spPr>
      </p:pic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6742655" y="6271260"/>
            <a:ext cx="0" cy="403390"/>
          </a:xfrm>
          <a:prstGeom prst="line">
            <a:avLst/>
          </a:prstGeom>
          <a:noFill/>
          <a:ln w="6350" cap="flat">
            <a:solidFill>
              <a:srgbClr val="E9002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7941580" y="6271260"/>
            <a:ext cx="0" cy="403390"/>
          </a:xfrm>
          <a:prstGeom prst="line">
            <a:avLst/>
          </a:prstGeom>
          <a:noFill/>
          <a:ln w="6350" cap="flat">
            <a:solidFill>
              <a:srgbClr val="E9002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084820" y="6438898"/>
            <a:ext cx="201978" cy="10541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75" dirty="0">
                <a:solidFill>
                  <a:srgbClr val="E90029"/>
                </a:solidFill>
                <a:ea typeface="宋体" pitchFamily="2" charset="-122"/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239042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 baseline="0">
          <a:solidFill>
            <a:srgbClr val="E90029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spcBef>
          <a:spcPts val="1350"/>
        </a:spcBef>
        <a:buFont typeface="Arial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440531" indent="-127397" algn="l" defTabSz="685800" rtl="0" eaLnBrk="1" latinLnBrk="0" hangingPunct="1">
        <a:spcBef>
          <a:spcPts val="75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73894" indent="-116681" algn="l" defTabSz="670322" rtl="0" eaLnBrk="1" latinLnBrk="0" hangingPunct="1">
        <a:spcBef>
          <a:spcPts val="450"/>
        </a:spcBef>
        <a:buClr>
          <a:srgbClr val="9C9C9C"/>
        </a:buClr>
        <a:buFont typeface="Arial" panose="020B0604020202020204" pitchFamily="34" charset="0"/>
        <a:buChar char="-"/>
        <a:defRPr sz="1350" kern="1200">
          <a:solidFill>
            <a:srgbClr val="9C9C9C"/>
          </a:solidFill>
          <a:latin typeface="+mn-lt"/>
          <a:ea typeface="+mn-ea"/>
          <a:cs typeface="+mn-cs"/>
        </a:defRPr>
      </a:lvl3pPr>
      <a:lvl4pPr marL="883444" indent="-121444" algn="l" defTabSz="685800" rtl="0" eaLnBrk="1" latinLnBrk="0" hangingPunct="1">
        <a:spcBef>
          <a:spcPts val="300"/>
        </a:spcBef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12044" indent="-128588" algn="l" defTabSz="685800" rtl="0" eaLnBrk="1" latinLnBrk="0" hangingPunct="1">
        <a:spcBef>
          <a:spcPts val="225"/>
        </a:spcBef>
        <a:buFont typeface="Arial" pitchFamily="34" charset="0"/>
        <a:buChar char="-"/>
        <a:defRPr sz="1050" kern="1200">
          <a:solidFill>
            <a:srgbClr val="9C9C9C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1840" y="400050"/>
            <a:ext cx="7192010" cy="5143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475" y="1555115"/>
            <a:ext cx="7172326" cy="40240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6289" y="6188077"/>
            <a:ext cx="27527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10000"/>
              </a:lnSpc>
              <a:defRPr sz="675">
                <a:solidFill>
                  <a:srgbClr val="E90029"/>
                </a:solidFill>
              </a:defRPr>
            </a:lvl1pPr>
          </a:lstStyle>
          <a:p>
            <a:fld id="{CBD803B2-A378-42BD-B5EC-F7748F169FE0}" type="slidenum">
              <a:rPr lang="en-US" smtClean="0">
                <a:ea typeface="宋体" pitchFamily="2" charset="-122"/>
              </a:rPr>
              <a:pPr/>
              <a:t>‹#›</a:t>
            </a:fld>
            <a:endParaRPr lang="en-US" dirty="0">
              <a:ea typeface="宋体" pitchFamily="2" charset="-12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350027"/>
            <a:ext cx="1497330" cy="346050"/>
          </a:xfrm>
          <a:prstGeom prst="rect">
            <a:avLst/>
          </a:prstGeom>
        </p:spPr>
      </p:pic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6742655" y="6271260"/>
            <a:ext cx="0" cy="403390"/>
          </a:xfrm>
          <a:prstGeom prst="line">
            <a:avLst/>
          </a:prstGeom>
          <a:noFill/>
          <a:ln w="6350" cap="flat">
            <a:solidFill>
              <a:srgbClr val="E9002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7941580" y="6271260"/>
            <a:ext cx="0" cy="403390"/>
          </a:xfrm>
          <a:prstGeom prst="line">
            <a:avLst/>
          </a:prstGeom>
          <a:noFill/>
          <a:ln w="6350" cap="flat">
            <a:solidFill>
              <a:srgbClr val="E9002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084820" y="6438898"/>
            <a:ext cx="201978" cy="10541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75" dirty="0">
                <a:solidFill>
                  <a:srgbClr val="E90029"/>
                </a:solidFill>
                <a:ea typeface="宋体" pitchFamily="2" charset="-122"/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67927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 baseline="0">
          <a:solidFill>
            <a:srgbClr val="E90029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spcBef>
          <a:spcPts val="1350"/>
        </a:spcBef>
        <a:buFont typeface="Arial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440531" indent="-127397" algn="l" defTabSz="685800" rtl="0" eaLnBrk="1" latinLnBrk="0" hangingPunct="1">
        <a:spcBef>
          <a:spcPts val="75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73894" indent="-116681" algn="l" defTabSz="670322" rtl="0" eaLnBrk="1" latinLnBrk="0" hangingPunct="1">
        <a:spcBef>
          <a:spcPts val="450"/>
        </a:spcBef>
        <a:buClr>
          <a:srgbClr val="9C9C9C"/>
        </a:buClr>
        <a:buFont typeface="Arial" panose="020B0604020202020204" pitchFamily="34" charset="0"/>
        <a:buChar char="-"/>
        <a:defRPr sz="1350" kern="1200">
          <a:solidFill>
            <a:srgbClr val="9C9C9C"/>
          </a:solidFill>
          <a:latin typeface="+mn-lt"/>
          <a:ea typeface="+mn-ea"/>
          <a:cs typeface="+mn-cs"/>
        </a:defRPr>
      </a:lvl3pPr>
      <a:lvl4pPr marL="883444" indent="-121444" algn="l" defTabSz="685800" rtl="0" eaLnBrk="1" latinLnBrk="0" hangingPunct="1">
        <a:spcBef>
          <a:spcPts val="300"/>
        </a:spcBef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12044" indent="-128588" algn="l" defTabSz="685800" rtl="0" eaLnBrk="1" latinLnBrk="0" hangingPunct="1">
        <a:spcBef>
          <a:spcPts val="225"/>
        </a:spcBef>
        <a:buFont typeface="Arial" pitchFamily="34" charset="0"/>
        <a:buChar char="-"/>
        <a:defRPr sz="1050" kern="1200">
          <a:solidFill>
            <a:srgbClr val="9C9C9C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1840" y="228600"/>
            <a:ext cx="7192010" cy="5143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475" y="1371600"/>
            <a:ext cx="7172326" cy="47274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6289" y="6340476"/>
            <a:ext cx="275272" cy="2127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10000"/>
              </a:lnSpc>
              <a:defRPr sz="675">
                <a:solidFill>
                  <a:srgbClr val="E90029"/>
                </a:solidFill>
              </a:defRPr>
            </a:lvl1pPr>
          </a:lstStyle>
          <a:p>
            <a:fld id="{CBD803B2-A378-42BD-B5EC-F7748F169FE0}" type="slidenum">
              <a:rPr lang="en-US" smtClean="0">
                <a:ea typeface="宋体" pitchFamily="2" charset="-122"/>
              </a:rPr>
              <a:pPr/>
              <a:t>‹#›</a:t>
            </a:fld>
            <a:endParaRPr lang="en-US" dirty="0">
              <a:ea typeface="宋体" pitchFamily="2" charset="-12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6343042"/>
            <a:ext cx="1497330" cy="346050"/>
          </a:xfrm>
          <a:prstGeom prst="rect">
            <a:avLst/>
          </a:prstGeom>
        </p:spPr>
      </p:pic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6742655" y="6264275"/>
            <a:ext cx="0" cy="403390"/>
          </a:xfrm>
          <a:prstGeom prst="line">
            <a:avLst/>
          </a:prstGeom>
          <a:noFill/>
          <a:ln w="6350" cap="flat">
            <a:solidFill>
              <a:srgbClr val="E9002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7941580" y="6264275"/>
            <a:ext cx="0" cy="403390"/>
          </a:xfrm>
          <a:prstGeom prst="line">
            <a:avLst/>
          </a:prstGeom>
          <a:noFill/>
          <a:ln w="6350" cap="flat">
            <a:solidFill>
              <a:srgbClr val="E9002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077200" y="6485925"/>
            <a:ext cx="201978" cy="21967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75" dirty="0">
                <a:solidFill>
                  <a:srgbClr val="E90029"/>
                </a:solidFill>
              </a:rPr>
              <a:t>Page</a:t>
            </a:r>
          </a:p>
          <a:p>
            <a:pPr>
              <a:lnSpc>
                <a:spcPct val="110000"/>
              </a:lnSpc>
            </a:pPr>
            <a:endParaRPr lang="en-US" sz="675" dirty="0">
              <a:solidFill>
                <a:srgbClr val="E90029"/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8077200" y="6492876"/>
            <a:ext cx="580072" cy="21277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914400" rtl="0" eaLnBrk="1" latinLnBrk="0" hangingPunct="1">
              <a:lnSpc>
                <a:spcPct val="110000"/>
              </a:lnSpc>
              <a:defRPr sz="900" kern="1200">
                <a:solidFill>
                  <a:srgbClr val="E9002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A57584-8EC7-416B-B924-9D47FBD2859F}" type="datetime5">
              <a:rPr lang="en-US" sz="675" smtClean="0"/>
              <a:pPr/>
              <a:t>16-Aug-19</a:t>
            </a:fld>
            <a:endParaRPr lang="en-US" sz="675" dirty="0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7" t="13410" r="3280" b="43480"/>
          <a:stretch/>
        </p:blipFill>
        <p:spPr bwMode="auto">
          <a:xfrm>
            <a:off x="6781800" y="6287134"/>
            <a:ext cx="1076766" cy="41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95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 baseline="0">
          <a:solidFill>
            <a:srgbClr val="E90029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spcBef>
          <a:spcPts val="1350"/>
        </a:spcBef>
        <a:buFont typeface="Arial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440531" indent="-127397" algn="l" defTabSz="685800" rtl="0" eaLnBrk="1" latinLnBrk="0" hangingPunct="1">
        <a:spcBef>
          <a:spcPts val="75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73894" indent="-116681" algn="l" defTabSz="670322" rtl="0" eaLnBrk="1" latinLnBrk="0" hangingPunct="1">
        <a:spcBef>
          <a:spcPts val="450"/>
        </a:spcBef>
        <a:buClr>
          <a:srgbClr val="9C9C9C"/>
        </a:buClr>
        <a:buFont typeface="Arial" panose="020B0604020202020204" pitchFamily="34" charset="0"/>
        <a:buChar char="-"/>
        <a:defRPr sz="1350" kern="1200">
          <a:solidFill>
            <a:srgbClr val="9C9C9C"/>
          </a:solidFill>
          <a:latin typeface="+mn-lt"/>
          <a:ea typeface="+mn-ea"/>
          <a:cs typeface="+mn-cs"/>
        </a:defRPr>
      </a:lvl3pPr>
      <a:lvl4pPr marL="883444" indent="-121444" algn="l" defTabSz="685800" rtl="0" eaLnBrk="1" latinLnBrk="0" hangingPunct="1">
        <a:spcBef>
          <a:spcPts val="300"/>
        </a:spcBef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12044" indent="-128588" algn="l" defTabSz="685800" rtl="0" eaLnBrk="1" latinLnBrk="0" hangingPunct="1">
        <a:spcBef>
          <a:spcPts val="225"/>
        </a:spcBef>
        <a:buFont typeface="Arial" pitchFamily="34" charset="0"/>
        <a:buChar char="-"/>
        <a:defRPr sz="1050" kern="1200">
          <a:solidFill>
            <a:srgbClr val="9C9C9C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4B9F36-1123-4AB0-A7BB-460E68B361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Keysight N432A Thermistor Power Meter</a:t>
            </a:r>
            <a:br>
              <a:rPr lang="en-US" altLang="en-US" dirty="0"/>
            </a:br>
            <a:r>
              <a:rPr lang="en-US" altLang="en-US" dirty="0"/>
              <a:t>Firmware Upgrade Process</a:t>
            </a:r>
          </a:p>
        </p:txBody>
      </p:sp>
    </p:spTree>
    <p:extLst>
      <p:ext uri="{BB962C8B-B14F-4D97-AF65-F5344CB8AC3E}">
        <p14:creationId xmlns:p14="http://schemas.microsoft.com/office/powerpoint/2010/main" val="155763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4A3B6E-0C71-4FA0-AAC1-DE24D20F6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Firmware Upgrade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3145BD-C757-471B-8B85-9D4C37070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current hardware requirements for this procedure are:</a:t>
            </a:r>
          </a:p>
          <a:p>
            <a:pPr marL="611981" lvl="1" indent="-342900">
              <a:buAutoNum type="alphaLcParenBoth"/>
            </a:pPr>
            <a:r>
              <a:rPr lang="en-US" dirty="0"/>
              <a:t>A PC running Windows XP®, Windows 7® or Windows 10®.</a:t>
            </a:r>
          </a:p>
          <a:p>
            <a:pPr marL="611981" lvl="1" indent="-342900">
              <a:buFont typeface="+mj-lt"/>
              <a:buAutoNum type="alphaLcParenBoth"/>
            </a:pPr>
            <a:r>
              <a:rPr lang="en-US" dirty="0"/>
              <a:t>A GPIB interface card, LAN connection, or USB port.</a:t>
            </a:r>
          </a:p>
          <a:p>
            <a:r>
              <a:rPr lang="en-US" dirty="0"/>
              <a:t>The current software requirements for this procedure are:</a:t>
            </a:r>
          </a:p>
          <a:p>
            <a:pPr marL="611981" lvl="1" indent="-342900">
              <a:buAutoNum type="alphaLcParenBoth"/>
            </a:pPr>
            <a:r>
              <a:rPr lang="en-US" dirty="0"/>
              <a:t>A VISA library (e.g. Keysight IO Libraries/Connection Expert).</a:t>
            </a:r>
          </a:p>
          <a:p>
            <a:pPr marL="611981" lvl="1" indent="-342900">
              <a:buFont typeface="Arial" pitchFamily="34" charset="0"/>
              <a:buAutoNum type="alphaLcParenBoth"/>
            </a:pPr>
            <a:r>
              <a:rPr lang="en-US" dirty="0"/>
              <a:t>The N432A Firmware Files Folder</a:t>
            </a:r>
          </a:p>
          <a:p>
            <a:pPr marL="611981" lvl="1" indent="-342900">
              <a:buFont typeface="Arial" pitchFamily="34" charset="0"/>
              <a:buAutoNum type="alphaLcParenBoth"/>
            </a:pPr>
            <a:r>
              <a:rPr lang="en-US" dirty="0"/>
              <a:t>The N432A Firmware Upgrade Utility (FwUpdateApp.exe).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FB18AE-0493-4A59-9260-AF65A4DDB6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Hardware/Software Requirements</a:t>
            </a:r>
          </a:p>
        </p:txBody>
      </p:sp>
    </p:spTree>
    <p:extLst>
      <p:ext uri="{BB962C8B-B14F-4D97-AF65-F5344CB8AC3E}">
        <p14:creationId xmlns:p14="http://schemas.microsoft.com/office/powerpoint/2010/main" val="1551850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6540-9197-4DB8-8750-F8F61572A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Firmware Upgrade (</a:t>
            </a:r>
            <a:r>
              <a:rPr lang="en-US" dirty="0" err="1"/>
              <a:t>Cont</a:t>
            </a:r>
            <a:r>
              <a:rPr lang="en-US" dirty="0"/>
              <a:t>’)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EA9A9-098C-4B48-8319-294230953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latest version of the Keysight IO Libraries can be obtained from Keysight.com (IO Libraries Suite)</a:t>
            </a:r>
          </a:p>
          <a:p>
            <a:r>
              <a:rPr lang="en-US" dirty="0"/>
              <a:t>The latest N432A Firmware can be obtained from Keysight.com</a:t>
            </a:r>
          </a:p>
          <a:p>
            <a:r>
              <a:rPr lang="en-US" dirty="0"/>
              <a:t>Save the file to PC hard drive</a:t>
            </a:r>
          </a:p>
          <a:p>
            <a:r>
              <a:rPr lang="en-US" dirty="0"/>
              <a:t>Note: This is a WinZip®  executable file that must be unpacked before use.</a:t>
            </a:r>
          </a:p>
          <a:p>
            <a:r>
              <a:rPr lang="en-US" dirty="0"/>
              <a:t>The N432A Firmware Upgrade Application/Utility is included in the WinZip® executable file (“FwUpdateApp.exe”)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0CB88-1176-4F90-B04E-59014A64C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Obtaining The Software</a:t>
            </a:r>
          </a:p>
        </p:txBody>
      </p:sp>
    </p:spTree>
    <p:extLst>
      <p:ext uri="{BB962C8B-B14F-4D97-AF65-F5344CB8AC3E}">
        <p14:creationId xmlns:p14="http://schemas.microsoft.com/office/powerpoint/2010/main" val="185653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A9FDC-F497-468E-8312-A31E0F1C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Firmware Upgrade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0EDE0-E9CA-493A-A0B2-AB230E18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555115"/>
            <a:ext cx="4056917" cy="4024074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u="sng" dirty="0"/>
              <a:t>Step 1: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dirty="0"/>
              <a:t>Run the ‘FwUpdateApp.exe’ application. This does not need to be installed – simply double-click on the file to run it.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u="sng" dirty="0"/>
              <a:t>Step 2: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dirty="0"/>
              <a:t>Click on the ‘Browse’ button next to ‘Release Directory’, and select the directory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dirty="0"/>
              <a:t>in which the firmware files reside.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u="sng" dirty="0"/>
              <a:t>Step 3: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dirty="0"/>
              <a:t>Click on the drop-down arrow next to ‘VISA Instrument’, and select the unit to be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dirty="0"/>
              <a:t>upgraded.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400" dirty="0"/>
              <a:t>Note: This drop-down feature only works for upgrades over GPIB &amp; USB. If the upgrade is being performed over LAN, then enter the IP address in this box.</a:t>
            </a:r>
          </a:p>
          <a:p>
            <a:endParaRPr lang="en-US" dirty="0"/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3EAD99F0-0576-4833-8C5C-9CAED5043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977" y="797639"/>
            <a:ext cx="152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b="0"/>
              <a:t>Latest Revision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AFCDF4B3-2D25-4ED5-8529-F6A68429E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5377" y="1102439"/>
            <a:ext cx="1524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b="0" dirty="0"/>
              <a:t>GPIB Address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FD9234-8DFF-4233-8EBB-B0F7C4AE5977}"/>
              </a:ext>
            </a:extLst>
          </p:cNvPr>
          <p:cNvGrpSpPr/>
          <p:nvPr/>
        </p:nvGrpSpPr>
        <p:grpSpPr>
          <a:xfrm>
            <a:off x="4984139" y="2016839"/>
            <a:ext cx="3881438" cy="3562350"/>
            <a:chOff x="4984139" y="2016839"/>
            <a:chExt cx="3881438" cy="3562350"/>
          </a:xfrm>
        </p:grpSpPr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B4DD80BC-E648-43BC-A468-3938B49A87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4140" y="2016839"/>
              <a:ext cx="3881437" cy="3562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3F37F3-5D1A-4D32-9FB8-3C86A3966F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93754"/>
            <a:stretch/>
          </p:blipFill>
          <p:spPr>
            <a:xfrm>
              <a:off x="4984139" y="2016839"/>
              <a:ext cx="3881437" cy="224112"/>
            </a:xfrm>
            <a:prstGeom prst="rect">
              <a:avLst/>
            </a:prstGeom>
          </p:spPr>
        </p:pic>
      </p:grpSp>
      <p:sp>
        <p:nvSpPr>
          <p:cNvPr id="7" name="Line 7">
            <a:extLst>
              <a:ext uri="{FF2B5EF4-FFF2-40B4-BE49-F238E27FC236}">
                <a16:creationId xmlns:a16="http://schemas.microsoft.com/office/drawing/2014/main" id="{0CA3BAC3-B69D-4965-806B-CA6DA0E273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50977" y="950039"/>
            <a:ext cx="762000" cy="14478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EB1746EC-DD74-4690-8324-26BCD67B0F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84377" y="1331039"/>
            <a:ext cx="533400" cy="14478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1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D41CC-C232-4289-BB41-EEE5ED98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Firmware Upgrade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945A7-9D07-47FF-91BF-09B0E7116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555115"/>
            <a:ext cx="3485417" cy="40240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Step 4:</a:t>
            </a:r>
          </a:p>
          <a:p>
            <a:pPr marL="0" indent="0">
              <a:buNone/>
            </a:pPr>
            <a:r>
              <a:rPr lang="en-US" dirty="0"/>
              <a:t>Click on the ‘Upgrade’ button.</a:t>
            </a:r>
          </a:p>
          <a:p>
            <a:pPr marL="0" indent="0">
              <a:buNone/>
            </a:pPr>
            <a:r>
              <a:rPr lang="en-US" dirty="0"/>
              <a:t>Click ‘Yes’ on the warning pop-up when</a:t>
            </a:r>
          </a:p>
          <a:p>
            <a:pPr marL="0" indent="0">
              <a:buNone/>
            </a:pPr>
            <a:r>
              <a:rPr lang="en-US" dirty="0"/>
              <a:t>asked about instrument saved states.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FW upgrade will start, wait for a few </a:t>
            </a:r>
          </a:p>
          <a:p>
            <a:pPr marL="0" indent="0">
              <a:buNone/>
            </a:pPr>
            <a:r>
              <a:rPr lang="en-US" dirty="0"/>
              <a:t>minutes for the process to be completed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656D1-B795-4D41-ADAC-6AF7B7ECAE3F}"/>
              </a:ext>
            </a:extLst>
          </p:cNvPr>
          <p:cNvGrpSpPr/>
          <p:nvPr/>
        </p:nvGrpSpPr>
        <p:grpSpPr>
          <a:xfrm>
            <a:off x="4495800" y="1219200"/>
            <a:ext cx="4476750" cy="4162425"/>
            <a:chOff x="4495800" y="1219200"/>
            <a:chExt cx="4476750" cy="4162425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937C37B7-A6F5-44DF-B4D5-554B47A2EC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1219200"/>
              <a:ext cx="4476750" cy="4162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26BEBE0-DBB4-45A0-985B-A3ED2365F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93523"/>
            <a:stretch/>
          </p:blipFill>
          <p:spPr>
            <a:xfrm>
              <a:off x="4504592" y="1227991"/>
              <a:ext cx="4454061" cy="266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319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38583-606F-4A3C-8BD9-E04DDF334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A0E35"/>
                </a:solidFill>
              </a:rPr>
              <a:t>Firmware U</a:t>
            </a:r>
            <a:r>
              <a:rPr lang="en-US" dirty="0"/>
              <a:t>pgrade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57F8C-6E29-4290-A281-9AD92E95F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 5:</a:t>
            </a:r>
          </a:p>
          <a:p>
            <a:pPr marL="0" indent="0">
              <a:buNone/>
            </a:pPr>
            <a:r>
              <a:rPr lang="en-US" dirty="0"/>
              <a:t>Click ‘OK’ on the pop-up that appears</a:t>
            </a:r>
          </a:p>
          <a:p>
            <a:pPr marL="0" indent="0">
              <a:buNone/>
            </a:pPr>
            <a:r>
              <a:rPr lang="en-US" dirty="0"/>
              <a:t>when the upgrade is complete. </a:t>
            </a:r>
          </a:p>
          <a:p>
            <a:pPr marL="0" indent="0">
              <a:buNone/>
            </a:pPr>
            <a:r>
              <a:rPr lang="en-US" dirty="0"/>
              <a:t>The power meter will take less than</a:t>
            </a:r>
          </a:p>
          <a:p>
            <a:pPr marL="0" indent="0">
              <a:buNone/>
            </a:pPr>
            <a:r>
              <a:rPr lang="en-US" dirty="0"/>
              <a:t>5 minutes to complete the upgrade.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After that, the power meter will now </a:t>
            </a:r>
          </a:p>
          <a:p>
            <a:pPr marL="0" indent="0">
              <a:buNone/>
            </a:pPr>
            <a:r>
              <a:rPr lang="en-US" dirty="0"/>
              <a:t>automatically execute a power cycle.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D6A7DB-646E-443C-A70D-B0C0C85F8A40}"/>
              </a:ext>
            </a:extLst>
          </p:cNvPr>
          <p:cNvGrpSpPr/>
          <p:nvPr/>
        </p:nvGrpSpPr>
        <p:grpSpPr>
          <a:xfrm>
            <a:off x="4495800" y="838200"/>
            <a:ext cx="4262438" cy="4957763"/>
            <a:chOff x="4495800" y="838200"/>
            <a:chExt cx="4262438" cy="4957763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B0191953-CFFD-4D69-97B4-9A3419B844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838200"/>
              <a:ext cx="4262438" cy="3933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6C3CA74-CB32-40F9-8492-157D86F573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7113" y="3986213"/>
              <a:ext cx="3743325" cy="180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A4AF6DB-041D-4802-B118-FB1417A9BC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1" t="853" b="93754"/>
          <a:stretch/>
        </p:blipFill>
        <p:spPr>
          <a:xfrm>
            <a:off x="4563209" y="872942"/>
            <a:ext cx="4186238" cy="209747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646B13DF-63BD-4E4D-9120-78EC6A40C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654" y="5845968"/>
            <a:ext cx="6292620" cy="35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lnSpc>
                <a:spcPct val="95000"/>
              </a:lnSpc>
              <a:spcAft>
                <a:spcPct val="50000"/>
              </a:spcAft>
            </a:pPr>
            <a:r>
              <a:rPr lang="en-GB" altLang="en-US" sz="2400" dirty="0">
                <a:solidFill>
                  <a:srgbClr val="EA0E35"/>
                </a:solidFill>
              </a:rPr>
              <a:t>You have successfully upgrade the new firmware!</a:t>
            </a:r>
            <a:endParaRPr lang="en-US" altLang="en-US" sz="2400" dirty="0">
              <a:solidFill>
                <a:srgbClr val="EA0E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7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10-10">
  <a:themeElements>
    <a:clrScheme name="Keysight White Back">
      <a:dk1>
        <a:sysClr val="windowText" lastClr="000000"/>
      </a:dk1>
      <a:lt1>
        <a:sysClr val="window" lastClr="FFFFFF"/>
      </a:lt1>
      <a:dk2>
        <a:srgbClr val="555555"/>
      </a:dk2>
      <a:lt2>
        <a:srgbClr val="E8E8E8"/>
      </a:lt2>
      <a:accent1>
        <a:srgbClr val="009FE4"/>
      </a:accent1>
      <a:accent2>
        <a:srgbClr val="24377C"/>
      </a:accent2>
      <a:accent3>
        <a:srgbClr val="ED5E1A"/>
      </a:accent3>
      <a:accent4>
        <a:srgbClr val="97C228"/>
      </a:accent4>
      <a:accent5>
        <a:srgbClr val="E90029"/>
      </a:accent5>
      <a:accent6>
        <a:srgbClr val="891518"/>
      </a:accent6>
      <a:hlink>
        <a:srgbClr val="000000"/>
      </a:hlink>
      <a:folHlink>
        <a:srgbClr val="969696"/>
      </a:folHlink>
    </a:clrScheme>
    <a:fontScheme name="AGILENT PPT &amp; OUTLOOK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90029"/>
        </a:solidFill>
        <a:ln w="6350">
          <a:noFill/>
        </a:ln>
      </a:spPr>
      <a:bodyPr rtlCol="0" anchor="ctr"/>
      <a:lstStyle>
        <a:defPPr>
          <a:defRPr sz="19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rtlCol="0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0-10" id="{41FF09A1-27B3-4657-8E34-8994A84067B2}" vid="{D74E5841-C2BB-4130-8ED4-538D17A9920E}"/>
    </a:ext>
  </a:extLst>
</a:theme>
</file>

<file path=ppt/theme/theme2.xml><?xml version="1.0" encoding="utf-8"?>
<a:theme xmlns:a="http://schemas.openxmlformats.org/drawingml/2006/main" name="2_Keysight 2014_Presentation Template1_4x3">
  <a:themeElements>
    <a:clrScheme name="Keysight White Back">
      <a:dk1>
        <a:sysClr val="windowText" lastClr="000000"/>
      </a:dk1>
      <a:lt1>
        <a:sysClr val="window" lastClr="FFFFFF"/>
      </a:lt1>
      <a:dk2>
        <a:srgbClr val="555555"/>
      </a:dk2>
      <a:lt2>
        <a:srgbClr val="E8E8E8"/>
      </a:lt2>
      <a:accent1>
        <a:srgbClr val="009FE4"/>
      </a:accent1>
      <a:accent2>
        <a:srgbClr val="24377C"/>
      </a:accent2>
      <a:accent3>
        <a:srgbClr val="ED5E1A"/>
      </a:accent3>
      <a:accent4>
        <a:srgbClr val="97C228"/>
      </a:accent4>
      <a:accent5>
        <a:srgbClr val="E90029"/>
      </a:accent5>
      <a:accent6>
        <a:srgbClr val="891518"/>
      </a:accent6>
      <a:hlink>
        <a:srgbClr val="000000"/>
      </a:hlink>
      <a:folHlink>
        <a:srgbClr val="969696"/>
      </a:folHlink>
    </a:clrScheme>
    <a:fontScheme name="AGILENT PPT &amp; OUTLOOK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90029"/>
        </a:solidFill>
        <a:ln w="6350">
          <a:noFill/>
        </a:ln>
      </a:spPr>
      <a:bodyPr rtlCol="0" anchor="ctr"/>
      <a:lstStyle>
        <a:defPPr>
          <a:defRPr sz="19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1_10-10">
  <a:themeElements>
    <a:clrScheme name="Keysight Theme">
      <a:dk1>
        <a:sysClr val="windowText" lastClr="000000"/>
      </a:dk1>
      <a:lt1>
        <a:sysClr val="window" lastClr="FFFFFF"/>
      </a:lt1>
      <a:dk2>
        <a:srgbClr val="555555"/>
      </a:dk2>
      <a:lt2>
        <a:srgbClr val="E8E8E8"/>
      </a:lt2>
      <a:accent1>
        <a:srgbClr val="24377C"/>
      </a:accent1>
      <a:accent2>
        <a:srgbClr val="8B3C8F"/>
      </a:accent2>
      <a:accent3>
        <a:srgbClr val="ED5E1A"/>
      </a:accent3>
      <a:accent4>
        <a:srgbClr val="8DC229"/>
      </a:accent4>
      <a:accent5>
        <a:srgbClr val="E90029"/>
      </a:accent5>
      <a:accent6>
        <a:srgbClr val="891518"/>
      </a:accent6>
      <a:hlink>
        <a:srgbClr val="E90029"/>
      </a:hlink>
      <a:folHlink>
        <a:srgbClr val="891518"/>
      </a:folHlink>
    </a:clrScheme>
    <a:fontScheme name="AGILENT PPT &amp; OUTLOOK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6350">
          <a:noFill/>
        </a:ln>
      </a:spPr>
      <a:bodyPr rtlCol="0" anchor="ctr"/>
      <a:lstStyle>
        <a:defPPr algn="ctr">
          <a:defRPr sz="19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rtlCol="0">
        <a:spAutoFit/>
      </a:bodyPr>
      <a:lstStyle>
        <a:defPPr>
          <a:defRPr dirty="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MTBF</Template>
  <TotalTime>120</TotalTime>
  <Words>385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Agilent TT Cond</vt:lpstr>
      <vt:lpstr>Arial</vt:lpstr>
      <vt:lpstr>Arial Narrow</vt:lpstr>
      <vt:lpstr>Wingdings</vt:lpstr>
      <vt:lpstr>10-10</vt:lpstr>
      <vt:lpstr>2_Keysight 2014_Presentation Template1_4x3</vt:lpstr>
      <vt:lpstr>1_10-10</vt:lpstr>
      <vt:lpstr>Keysight N432A Thermistor Power Meter Firmware Upgrade Process</vt:lpstr>
      <vt:lpstr>Firmware Upgrade</vt:lpstr>
      <vt:lpstr>Firmware Upgrade (Cont’)</vt:lpstr>
      <vt:lpstr>Firmware Upgrade Process</vt:lpstr>
      <vt:lpstr>Firmware Upgrade Process</vt:lpstr>
      <vt:lpstr>Firmware Upgrade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Keysight N432A Thermistor Power Meter Firmware Upgrade Process</dc:title>
  <dc:creator>Kai-Nian Cheah</dc:creator>
  <cp:lastModifiedBy>Kai-Nian Cheah</cp:lastModifiedBy>
  <cp:revision>5</cp:revision>
  <dcterms:created xsi:type="dcterms:W3CDTF">2019-08-15T03:54:28Z</dcterms:created>
  <dcterms:modified xsi:type="dcterms:W3CDTF">2019-08-16T08:35:35Z</dcterms:modified>
</cp:coreProperties>
</file>