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7" r:id="rId2"/>
    <p:sldId id="268" r:id="rId3"/>
    <p:sldId id="263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4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26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A3FFDB3-8C1A-4CCD-B7DF-802C865441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D0F550-BB55-40DC-8D9B-F3C5E1C27C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161D818-62D0-425D-841E-498F9C2A30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6FCA0F1-BE95-4127-914F-68100875C7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5EC008B-0DE0-41FF-A6ED-459BE3242D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5B7B8ED-06AE-4A07-919C-58A83F12F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E59BB5-8B80-4800-8116-C0CC37124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F8FD2BA-9F06-449A-9D86-91A2170CA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fld id="{A34567EC-0C3D-4F12-8A17-8808095BC5B5}" type="slidenum">
              <a:rPr lang="en-US" altLang="en-US" sz="1200" b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B085F87-621C-4EDE-9E30-8E951D438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E4F912D-1A91-4EC0-9502-2BCBE7418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28FB54F-6E1B-4D62-8CB3-B226099B2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fld id="{E85A716D-09C4-4CAE-8BA3-1BD0BC161EB5}" type="slidenum">
              <a:rPr lang="en-US" altLang="en-US" sz="1200" b="0">
                <a:latin typeface="Arial" panose="020B0604020202020204" pitchFamily="34" charset="0"/>
              </a:rPr>
              <a:pPr/>
              <a:t>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E5C2F29-E096-4ED1-AC45-11A09045E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AC60670-7D7E-4771-AE3D-7DC2B3D6F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1587" cy="4117975"/>
          </a:xfrm>
          <a:noFill/>
        </p:spPr>
        <p:txBody>
          <a:bodyPr/>
          <a:lstStyle/>
          <a:p>
            <a:pPr marL="228600" indent="-228600" eaLnBrk="1" hangingPunct="1"/>
            <a:r>
              <a:rPr lang="en-US" altLang="en-US" dirty="0"/>
              <a:t>It is important to verify the model of the motherboard on the P Series power meter before the installation of the new firmware. This is due to the fact that the old version of mother board on certain units of P Series are not able to support the new firmware features.</a:t>
            </a:r>
          </a:p>
          <a:p>
            <a:pPr marL="228600" indent="-228600" eaLnBrk="1" hangingPunct="1"/>
            <a:r>
              <a:rPr lang="en-US" altLang="en-US" dirty="0"/>
              <a:t>The above are 6 steps to verify the motherboard revision of the P-Series: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Select System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Select 2 of 2 – to move to the next screen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Select Service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Select Version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The last step, look for the revision of the motherboard. If the revision is 1 – the P Series needs to be send it for the upgrade of the motherboard. The upgrades is free. The firmware upgrades are not compatible with the Revision 1 motherboard. You may proceed to firmware upgrade for motherboard Revision 2.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FD7492C-A06F-4228-8C65-BB498370A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fld id="{10F4244E-E267-4E14-A624-688B1C1DCE4F}" type="slidenum">
              <a:rPr lang="en-US" altLang="en-US" sz="1200" b="0">
                <a:latin typeface="Arial" panose="020B0604020202020204" pitchFamily="34" charset="0"/>
              </a:rPr>
              <a:pPr/>
              <a:t>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3F5513E-8A9B-4DEB-A75B-38DBB9064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876F494-985F-4EE7-A595-942E6A968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F351F7C-AC3E-469A-B4F7-A16DAB61E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fld id="{327FD4AC-2CD4-41AA-B79A-E37274E998E5}" type="slidenum">
              <a:rPr lang="en-US" altLang="en-US" sz="1200" b="0">
                <a:latin typeface="Arial" panose="020B0604020202020204" pitchFamily="34" charset="0"/>
              </a:rPr>
              <a:pPr/>
              <a:t>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528C0BD-BC4E-44FF-84C1-FE9321D60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61F6955-179D-43D3-8441-ADD4E87AC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CA6313-D9C5-4F94-A441-2B4256B09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fld id="{4121F115-DDB8-4B97-9B66-2E3D5983F98B}" type="slidenum">
              <a:rPr lang="en-US" altLang="en-US" sz="1200" b="0">
                <a:latin typeface="Arial" panose="020B0604020202020204" pitchFamily="34" charset="0"/>
              </a:rPr>
              <a:pPr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DC3D268-CB21-487B-8FAC-A87494A4B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7860DBC-D4D6-4112-BA4D-54D763DAC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60B53A8-D90C-443A-96A6-206EE6C3E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fld id="{CC14D0B4-D1A0-4141-915D-85168AC1FD24}" type="slidenum">
              <a:rPr lang="en-US" altLang="en-US" sz="1200" b="0">
                <a:latin typeface="Arial" panose="020B0604020202020204" pitchFamily="34" charset="0"/>
              </a:rPr>
              <a:pPr/>
              <a:t>10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7F38D5E-61DD-4C65-9D8E-AC5B023AD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8BC154E-C68E-45D3-9F62-909C32D45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F83F073-EF8F-4CBB-BACD-08ED9DF31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fld id="{33BFA07A-D0D4-42A6-8F67-BE72414861E3}" type="slidenum">
              <a:rPr lang="en-US" altLang="en-US" sz="1200" b="0"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DA80653-E3FE-4E32-9346-69BA2BD24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1D307A6-5D0A-433D-BBEF-0C91F09EE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ure">
            <a:extLst>
              <a:ext uri="{FF2B5EF4-FFF2-40B4-BE49-F238E27FC236}">
                <a16:creationId xmlns:a16="http://schemas.microsoft.com/office/drawing/2014/main" id="{259E29B8-69B3-4461-B37F-0DBB9DC047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C7E9E7-7333-4EF5-9FC3-4CEF923EA801}"/>
              </a:ext>
            </a:extLst>
          </p:cNvPr>
          <p:cNvSpPr/>
          <p:nvPr/>
        </p:nvSpPr>
        <p:spPr>
          <a:xfrm>
            <a:off x="2666554" y="4109060"/>
            <a:ext cx="3877121" cy="1434491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0" dirty="0" err="1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D2A95714-9F6E-48DD-9ED6-94BDDECF0F49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943594" y="4703638"/>
            <a:ext cx="1256813" cy="393192"/>
            <a:chOff x="1231901" y="5359401"/>
            <a:chExt cx="11210925" cy="2630487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39598F92-4036-449A-A381-281AC133F93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6A04830E-5424-4362-9CD6-60CBCC39C20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  <p:grpSp>
        <p:nvGrpSpPr>
          <p:cNvPr id="6" name="Ruler">
            <a:extLst>
              <a:ext uri="{FF2B5EF4-FFF2-40B4-BE49-F238E27FC236}">
                <a16:creationId xmlns:a16="http://schemas.microsoft.com/office/drawing/2014/main" id="{DBE24C15-4489-4BF7-A20E-4FEB0A1A6671}"/>
              </a:ext>
            </a:extLst>
          </p:cNvPr>
          <p:cNvGrpSpPr/>
          <p:nvPr/>
        </p:nvGrpSpPr>
        <p:grpSpPr>
          <a:xfrm>
            <a:off x="3954781" y="4219340"/>
            <a:ext cx="1234440" cy="339946"/>
            <a:chOff x="5273041" y="4219340"/>
            <a:chExt cx="1645920" cy="33994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BDB098C-E5AE-4364-A913-1C8D462BF9B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3" y="4219340"/>
              <a:ext cx="0" cy="33994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A6D359-A1D3-413C-8281-5A2E7EEE3200}"/>
                </a:ext>
              </a:extLst>
            </p:cNvPr>
            <p:cNvCxnSpPr/>
            <p:nvPr/>
          </p:nvCxnSpPr>
          <p:spPr>
            <a:xfrm>
              <a:off x="527304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A7D9A44-D64C-4D5A-B183-958220A4996C}"/>
                </a:ext>
              </a:extLst>
            </p:cNvPr>
            <p:cNvCxnSpPr/>
            <p:nvPr/>
          </p:nvCxnSpPr>
          <p:spPr>
            <a:xfrm>
              <a:off x="5364485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4F8A2C-8776-4D1A-93D7-4590C0622121}"/>
                </a:ext>
              </a:extLst>
            </p:cNvPr>
            <p:cNvCxnSpPr/>
            <p:nvPr/>
          </p:nvCxnSpPr>
          <p:spPr>
            <a:xfrm>
              <a:off x="545592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91CB2CF-6B6F-48D5-8365-33EC34BA80A0}"/>
                </a:ext>
              </a:extLst>
            </p:cNvPr>
            <p:cNvCxnSpPr/>
            <p:nvPr/>
          </p:nvCxnSpPr>
          <p:spPr>
            <a:xfrm>
              <a:off x="5547364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458D058-1610-4C89-9349-E009140E28F5}"/>
                </a:ext>
              </a:extLst>
            </p:cNvPr>
            <p:cNvCxnSpPr/>
            <p:nvPr/>
          </p:nvCxnSpPr>
          <p:spPr>
            <a:xfrm>
              <a:off x="563880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743F61-B1FA-44F3-81EC-3FF4A1864B3B}"/>
                </a:ext>
              </a:extLst>
            </p:cNvPr>
            <p:cNvCxnSpPr/>
            <p:nvPr/>
          </p:nvCxnSpPr>
          <p:spPr>
            <a:xfrm>
              <a:off x="5730244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A99D48-7BDC-4896-BBA2-67770AABD231}"/>
                </a:ext>
              </a:extLst>
            </p:cNvPr>
            <p:cNvCxnSpPr/>
            <p:nvPr/>
          </p:nvCxnSpPr>
          <p:spPr>
            <a:xfrm>
              <a:off x="582168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3F7266-53C6-4879-8513-A4486B8FC303}"/>
                </a:ext>
              </a:extLst>
            </p:cNvPr>
            <p:cNvCxnSpPr/>
            <p:nvPr/>
          </p:nvCxnSpPr>
          <p:spPr>
            <a:xfrm>
              <a:off x="5913123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65021D-7CFB-4445-8798-684D88150AE5}"/>
                </a:ext>
              </a:extLst>
            </p:cNvPr>
            <p:cNvCxnSpPr/>
            <p:nvPr/>
          </p:nvCxnSpPr>
          <p:spPr>
            <a:xfrm>
              <a:off x="600456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2AFDE6-7C63-49EA-B242-2927A8B99025}"/>
                </a:ext>
              </a:extLst>
            </p:cNvPr>
            <p:cNvCxnSpPr/>
            <p:nvPr/>
          </p:nvCxnSpPr>
          <p:spPr>
            <a:xfrm>
              <a:off x="618744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52C539-DDC5-412A-AD14-69BA4ED96AF5}"/>
                </a:ext>
              </a:extLst>
            </p:cNvPr>
            <p:cNvCxnSpPr/>
            <p:nvPr/>
          </p:nvCxnSpPr>
          <p:spPr>
            <a:xfrm>
              <a:off x="627888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6D93BA2-F008-40E1-825E-6CF327EC92DA}"/>
                </a:ext>
              </a:extLst>
            </p:cNvPr>
            <p:cNvCxnSpPr/>
            <p:nvPr/>
          </p:nvCxnSpPr>
          <p:spPr>
            <a:xfrm>
              <a:off x="637032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D2E7C4B-6367-42C3-B536-906DE4FD552D}"/>
                </a:ext>
              </a:extLst>
            </p:cNvPr>
            <p:cNvCxnSpPr/>
            <p:nvPr/>
          </p:nvCxnSpPr>
          <p:spPr>
            <a:xfrm>
              <a:off x="6461762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A78576E-5C4A-48E5-B281-76308E82DB77}"/>
                </a:ext>
              </a:extLst>
            </p:cNvPr>
            <p:cNvCxnSpPr/>
            <p:nvPr/>
          </p:nvCxnSpPr>
          <p:spPr>
            <a:xfrm>
              <a:off x="655320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1B39927-09E1-467A-8149-FE7A19A30F66}"/>
                </a:ext>
              </a:extLst>
            </p:cNvPr>
            <p:cNvCxnSpPr/>
            <p:nvPr/>
          </p:nvCxnSpPr>
          <p:spPr>
            <a:xfrm>
              <a:off x="664464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C32B564-C1C7-4C1A-8066-81D90765D42D}"/>
                </a:ext>
              </a:extLst>
            </p:cNvPr>
            <p:cNvCxnSpPr/>
            <p:nvPr/>
          </p:nvCxnSpPr>
          <p:spPr>
            <a:xfrm>
              <a:off x="673608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1267B10-9154-4C28-9140-3AF5C2021E44}"/>
                </a:ext>
              </a:extLst>
            </p:cNvPr>
            <p:cNvCxnSpPr/>
            <p:nvPr/>
          </p:nvCxnSpPr>
          <p:spPr>
            <a:xfrm>
              <a:off x="6827521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290F9B9-A40C-41F9-B489-C1D87E71C101}"/>
                </a:ext>
              </a:extLst>
            </p:cNvPr>
            <p:cNvCxnSpPr/>
            <p:nvPr/>
          </p:nvCxnSpPr>
          <p:spPr>
            <a:xfrm>
              <a:off x="691896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aker Name">
            <a:extLst>
              <a:ext uri="{FF2B5EF4-FFF2-40B4-BE49-F238E27FC236}">
                <a16:creationId xmlns:a16="http://schemas.microsoft.com/office/drawing/2014/main" id="{88104DA9-6CD2-4C4F-A6AE-C5D0CD6E01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6971" y="2953512"/>
            <a:ext cx="3015255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None/>
              <a:defRPr lang="en-US" sz="1200" b="0" i="1" cap="none" spc="4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Speaker Name</a:t>
            </a:r>
          </a:p>
        </p:txBody>
      </p:sp>
      <p:sp>
        <p:nvSpPr>
          <p:cNvPr id="37" name="Text Placeholder 128">
            <a:extLst>
              <a:ext uri="{FF2B5EF4-FFF2-40B4-BE49-F238E27FC236}">
                <a16:creationId xmlns:a16="http://schemas.microsoft.com/office/drawing/2014/main" id="{69D5EB8D-3B85-4059-8F34-4BFB6D0DED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2228" y="2953512"/>
            <a:ext cx="1134797" cy="402336"/>
          </a:xfr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b="1" i="1" cap="all" spc="45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 algn="ctr">
              <a:spcBef>
                <a:spcPct val="0"/>
              </a:spcBef>
            </a:pPr>
            <a:r>
              <a:rPr lang="en-US" dirty="0"/>
              <a:t>YYYY.MM.DD</a:t>
            </a:r>
          </a:p>
        </p:txBody>
      </p:sp>
      <p:sp>
        <p:nvSpPr>
          <p:cNvPr id="38" name="Speaker Title">
            <a:extLst>
              <a:ext uri="{FF2B5EF4-FFF2-40B4-BE49-F238E27FC236}">
                <a16:creationId xmlns:a16="http://schemas.microsoft.com/office/drawing/2014/main" id="{0D9078F8-E937-4EF3-AC9B-A84856FA94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6972" y="3355848"/>
            <a:ext cx="4150054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None/>
              <a:defRPr lang="en-US" sz="120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Speaker Title / Company Name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7A92962A-B660-43F3-9C7C-C1CD756ED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275" y="1456875"/>
            <a:ext cx="7029450" cy="1336928"/>
          </a:xfrm>
        </p:spPr>
        <p:txBody>
          <a:bodyPr anchor="b"/>
          <a:lstStyle>
            <a:lvl1pPr algn="ctr">
              <a:lnSpc>
                <a:spcPct val="90000"/>
              </a:lnSpc>
              <a:defRPr sz="3300"/>
            </a:lvl1pPr>
          </a:lstStyle>
          <a:p>
            <a:r>
              <a:rPr lang="en-US" dirty="0"/>
              <a:t>Title Slide Layout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49378-BFD9-43A8-8DB2-52BE426047C8}"/>
              </a:ext>
            </a:extLst>
          </p:cNvPr>
          <p:cNvSpPr/>
          <p:nvPr/>
        </p:nvSpPr>
        <p:spPr>
          <a:xfrm>
            <a:off x="0" y="1"/>
            <a:ext cx="9144000" cy="1416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02870" tIns="54864" rIns="102870" bIns="54864" rtlCol="0" anchor="ctr">
            <a:noAutofit/>
          </a:bodyPr>
          <a:lstStyle/>
          <a:p>
            <a:pPr marL="137160" lvl="0" indent="-137160" algn="ctr" defTabSz="68580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1200" b="1" cap="all" spc="225" baseline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4A056E-0A81-49A4-A1E8-EC8E2D83F6A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48"/>
            <a:ext cx="9144000" cy="6857107"/>
          </a:xfrm>
          <a:solidFill>
            <a:schemeClr val="bg1">
              <a:lumMod val="85000"/>
            </a:schemeClr>
          </a:solidFill>
        </p:spPr>
        <p:txBody>
          <a:bodyPr bIns="640080" anchor="ctr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below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8777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951333"/>
            <a:ext cx="5590343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200" b="1" kern="1200" cap="all" spc="22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4313" lvl="0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06E54C9-A448-4577-8FFC-86B9235556E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36946" y="1975474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50D041D-3D23-45A0-B825-F6942FB33899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336946" y="3289305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34408D2-7305-44BD-88E2-4782253029F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36946" y="4603136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AE057395-5D60-4151-A3F4-BD3C26F517E0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2043004" y="1975474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2EC2578-E69B-48E7-9A0D-509C4DCB31E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043004" y="3289305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D0D4746-2A3C-4008-AE56-9C971679424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2043004" y="4603136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FCA5D73-8894-4E23-A184-A54E0EC5A0EE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3749062" y="1975474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ACBD5C3-DCFC-4051-9545-03D3162522D6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749062" y="3289305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1A66F51C-4B75-45D7-A374-BEBFC16F452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749062" y="4603136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892A4E8F-9D23-4A3B-9CF3-6E98766A0FC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455120" y="1975474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C4C030-205C-4BEE-910F-AE86E4049451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5455120" y="3289305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FC23546C-CAC0-4FD6-8C62-1F4F217EC83D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455120" y="4603136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084AFB79-D26E-4F3D-8A40-6D479CF90DB0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7161179" y="1975474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897A7121-A588-46B7-AF5B-FDF684B00905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161179" y="3289305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89C5946B-4047-4FB3-AC49-D0F9A0F37808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61179" y="4603136"/>
            <a:ext cx="164592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35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077E-289F-4AAE-B3F6-9B318C828A23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F685A-9886-45FB-8B04-AB8597A67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Photo Mosaic Layout</a:t>
            </a:r>
          </a:p>
        </p:txBody>
      </p:sp>
    </p:spTree>
    <p:extLst>
      <p:ext uri="{BB962C8B-B14F-4D97-AF65-F5344CB8AC3E}">
        <p14:creationId xmlns:p14="http://schemas.microsoft.com/office/powerpoint/2010/main" val="182812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ure">
            <a:extLst>
              <a:ext uri="{FF2B5EF4-FFF2-40B4-BE49-F238E27FC236}">
                <a16:creationId xmlns:a16="http://schemas.microsoft.com/office/drawing/2014/main" id="{CE3183E7-4A32-4F91-8AF8-C43C846072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sp>
        <p:nvSpPr>
          <p:cNvPr id="9" name="Affiliation">
            <a:extLst>
              <a:ext uri="{FF2B5EF4-FFF2-40B4-BE49-F238E27FC236}">
                <a16:creationId xmlns:a16="http://schemas.microsoft.com/office/drawing/2014/main" id="{39EF96E8-8057-43E5-A862-D955F5E6F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2614" y="5140293"/>
            <a:ext cx="2436005" cy="4062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1" cap="none" spc="45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B25ECA0C-C715-4AD0-9C0F-8BF3F52AA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614" y="4734028"/>
            <a:ext cx="2436005" cy="4062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2" name="Quote">
            <a:extLst>
              <a:ext uri="{FF2B5EF4-FFF2-40B4-BE49-F238E27FC236}">
                <a16:creationId xmlns:a16="http://schemas.microsoft.com/office/drawing/2014/main" id="{86824591-1B5F-489A-9593-4CEFC4B3E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615" y="1454532"/>
            <a:ext cx="6477320" cy="327949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91440" rIns="182880" bIns="91440" rtlCol="0" anchor="t">
            <a:no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Quote layout.</a:t>
            </a:r>
          </a:p>
        </p:txBody>
      </p:sp>
      <p:grpSp>
        <p:nvGrpSpPr>
          <p:cNvPr id="22" name="Quote_Box">
            <a:extLst>
              <a:ext uri="{FF2B5EF4-FFF2-40B4-BE49-F238E27FC236}">
                <a16:creationId xmlns:a16="http://schemas.microsoft.com/office/drawing/2014/main" id="{16644DA2-FD5C-4132-871A-2F4CC3B9C325}"/>
              </a:ext>
            </a:extLst>
          </p:cNvPr>
          <p:cNvGrpSpPr>
            <a:grpSpLocks noChangeAspect="1"/>
          </p:cNvGrpSpPr>
          <p:nvPr/>
        </p:nvGrpSpPr>
        <p:grpSpPr>
          <a:xfrm>
            <a:off x="845888" y="1454533"/>
            <a:ext cx="486004" cy="648005"/>
            <a:chOff x="1127850" y="1457847"/>
            <a:chExt cx="648005" cy="648005"/>
          </a:xfrm>
        </p:grpSpPr>
        <p:sp>
          <p:nvSpPr>
            <p:cNvPr id="23" name="Quote_Box">
              <a:extLst>
                <a:ext uri="{FF2B5EF4-FFF2-40B4-BE49-F238E27FC236}">
                  <a16:creationId xmlns:a16="http://schemas.microsoft.com/office/drawing/2014/main" id="{F8742923-446F-4F3E-A318-7D750E032EAE}"/>
                </a:ext>
              </a:extLst>
            </p:cNvPr>
            <p:cNvSpPr/>
            <p:nvPr userDrawn="1"/>
          </p:nvSpPr>
          <p:spPr>
            <a:xfrm>
              <a:off x="1127850" y="1457847"/>
              <a:ext cx="648005" cy="6480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vert="horz" wrap="square" lIns="0" tIns="137160" rIns="0" bIns="137160" rtlCol="0" anchor="ctr">
              <a:noAutofit/>
            </a:bodyPr>
            <a:lstStyle/>
            <a:p>
              <a:pPr marL="214313" lvl="0" indent="-214313" algn="ctr" defTabSz="6858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2400" b="1" i="0" cap="all" spc="45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Icon">
              <a:extLst>
                <a:ext uri="{FF2B5EF4-FFF2-40B4-BE49-F238E27FC236}">
                  <a16:creationId xmlns:a16="http://schemas.microsoft.com/office/drawing/2014/main" id="{64D02E25-A2AE-488C-8479-BFF4596F0CD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300876" y="1648350"/>
              <a:ext cx="301952" cy="237744"/>
            </a:xfrm>
            <a:custGeom>
              <a:avLst/>
              <a:gdLst>
                <a:gd name="T0" fmla="*/ 214 w 589"/>
                <a:gd name="T1" fmla="*/ 464 h 464"/>
                <a:gd name="T2" fmla="*/ 0 w 589"/>
                <a:gd name="T3" fmla="*/ 464 h 464"/>
                <a:gd name="T4" fmla="*/ 0 w 589"/>
                <a:gd name="T5" fmla="*/ 310 h 464"/>
                <a:gd name="T6" fmla="*/ 17 w 589"/>
                <a:gd name="T7" fmla="*/ 164 h 464"/>
                <a:gd name="T8" fmla="*/ 77 w 589"/>
                <a:gd name="T9" fmla="*/ 67 h 464"/>
                <a:gd name="T10" fmla="*/ 190 w 589"/>
                <a:gd name="T11" fmla="*/ 0 h 464"/>
                <a:gd name="T12" fmla="*/ 232 w 589"/>
                <a:gd name="T13" fmla="*/ 88 h 464"/>
                <a:gd name="T14" fmla="*/ 140 w 589"/>
                <a:gd name="T15" fmla="*/ 148 h 464"/>
                <a:gd name="T16" fmla="*/ 111 w 589"/>
                <a:gd name="T17" fmla="*/ 249 h 464"/>
                <a:gd name="T18" fmla="*/ 214 w 589"/>
                <a:gd name="T19" fmla="*/ 249 h 464"/>
                <a:gd name="T20" fmla="*/ 214 w 589"/>
                <a:gd name="T21" fmla="*/ 464 h 464"/>
                <a:gd name="T22" fmla="*/ 572 w 589"/>
                <a:gd name="T23" fmla="*/ 464 h 464"/>
                <a:gd name="T24" fmla="*/ 358 w 589"/>
                <a:gd name="T25" fmla="*/ 464 h 464"/>
                <a:gd name="T26" fmla="*/ 358 w 589"/>
                <a:gd name="T27" fmla="*/ 310 h 464"/>
                <a:gd name="T28" fmla="*/ 374 w 589"/>
                <a:gd name="T29" fmla="*/ 163 h 464"/>
                <a:gd name="T30" fmla="*/ 435 w 589"/>
                <a:gd name="T31" fmla="*/ 67 h 464"/>
                <a:gd name="T32" fmla="*/ 548 w 589"/>
                <a:gd name="T33" fmla="*/ 0 h 464"/>
                <a:gd name="T34" fmla="*/ 589 w 589"/>
                <a:gd name="T35" fmla="*/ 88 h 464"/>
                <a:gd name="T36" fmla="*/ 498 w 589"/>
                <a:gd name="T37" fmla="*/ 148 h 464"/>
                <a:gd name="T38" fmla="*/ 468 w 589"/>
                <a:gd name="T39" fmla="*/ 249 h 464"/>
                <a:gd name="T40" fmla="*/ 572 w 589"/>
                <a:gd name="T41" fmla="*/ 249 h 464"/>
                <a:gd name="T42" fmla="*/ 572 w 589"/>
                <a:gd name="T4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9" h="464">
                  <a:moveTo>
                    <a:pt x="214" y="464"/>
                  </a:moveTo>
                  <a:cubicBezTo>
                    <a:pt x="0" y="464"/>
                    <a:pt x="0" y="464"/>
                    <a:pt x="0" y="46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48"/>
                    <a:pt x="6" y="199"/>
                    <a:pt x="17" y="164"/>
                  </a:cubicBezTo>
                  <a:cubicBezTo>
                    <a:pt x="28" y="128"/>
                    <a:pt x="48" y="96"/>
                    <a:pt x="77" y="67"/>
                  </a:cubicBezTo>
                  <a:cubicBezTo>
                    <a:pt x="107" y="39"/>
                    <a:pt x="144" y="16"/>
                    <a:pt x="190" y="0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189" y="103"/>
                    <a:pt x="159" y="123"/>
                    <a:pt x="140" y="148"/>
                  </a:cubicBezTo>
                  <a:cubicBezTo>
                    <a:pt x="122" y="173"/>
                    <a:pt x="112" y="207"/>
                    <a:pt x="111" y="249"/>
                  </a:cubicBezTo>
                  <a:cubicBezTo>
                    <a:pt x="214" y="249"/>
                    <a:pt x="214" y="249"/>
                    <a:pt x="214" y="249"/>
                  </a:cubicBezTo>
                  <a:lnTo>
                    <a:pt x="214" y="464"/>
                  </a:lnTo>
                  <a:close/>
                  <a:moveTo>
                    <a:pt x="572" y="464"/>
                  </a:moveTo>
                  <a:cubicBezTo>
                    <a:pt x="358" y="464"/>
                    <a:pt x="358" y="464"/>
                    <a:pt x="358" y="464"/>
                  </a:cubicBezTo>
                  <a:cubicBezTo>
                    <a:pt x="358" y="310"/>
                    <a:pt x="358" y="310"/>
                    <a:pt x="358" y="310"/>
                  </a:cubicBezTo>
                  <a:cubicBezTo>
                    <a:pt x="358" y="248"/>
                    <a:pt x="363" y="199"/>
                    <a:pt x="374" y="163"/>
                  </a:cubicBezTo>
                  <a:cubicBezTo>
                    <a:pt x="385" y="128"/>
                    <a:pt x="405" y="96"/>
                    <a:pt x="435" y="67"/>
                  </a:cubicBezTo>
                  <a:cubicBezTo>
                    <a:pt x="465" y="39"/>
                    <a:pt x="502" y="16"/>
                    <a:pt x="548" y="0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47" y="103"/>
                    <a:pt x="516" y="123"/>
                    <a:pt x="498" y="148"/>
                  </a:cubicBezTo>
                  <a:cubicBezTo>
                    <a:pt x="479" y="173"/>
                    <a:pt x="469" y="207"/>
                    <a:pt x="468" y="249"/>
                  </a:cubicBezTo>
                  <a:cubicBezTo>
                    <a:pt x="572" y="249"/>
                    <a:pt x="572" y="249"/>
                    <a:pt x="572" y="249"/>
                  </a:cubicBezTo>
                  <a:lnTo>
                    <a:pt x="572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B22BC-764C-491D-888B-64DE8D2F75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3BF195AF-9651-4702-B588-B7C0FCFE2DB2}"/>
              </a:ext>
            </a:extLst>
          </p:cNvPr>
          <p:cNvSpPr txBox="1">
            <a:spLocks/>
          </p:cNvSpPr>
          <p:nvPr/>
        </p:nvSpPr>
        <p:spPr bwMode="gray">
          <a:xfrm>
            <a:off x="8255233" y="6447297"/>
            <a:ext cx="551867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z="75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7" name="Logo">
            <a:extLst>
              <a:ext uri="{FF2B5EF4-FFF2-40B4-BE49-F238E27FC236}">
                <a16:creationId xmlns:a16="http://schemas.microsoft.com/office/drawing/2014/main" id="{D793CBCB-9D3E-4FB2-9244-94F5FE9EB03D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21490" y="6447297"/>
            <a:ext cx="685800" cy="214552"/>
            <a:chOff x="1231901" y="5359401"/>
            <a:chExt cx="11210925" cy="263048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CA6D27F-C163-4B78-8C9F-63F81E7A86B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CF469B8-42CE-43E7-A089-ED56DA2D857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</p:spTree>
    <p:extLst>
      <p:ext uri="{BB962C8B-B14F-4D97-AF65-F5344CB8AC3E}">
        <p14:creationId xmlns:p14="http://schemas.microsoft.com/office/powerpoint/2010/main" val="421671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ure">
            <a:extLst>
              <a:ext uri="{FF2B5EF4-FFF2-40B4-BE49-F238E27FC236}">
                <a16:creationId xmlns:a16="http://schemas.microsoft.com/office/drawing/2014/main" id="{3C95BE6E-96AD-4084-ACEE-7830A9F326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sp>
        <p:nvSpPr>
          <p:cNvPr id="104" name="Affiliation">
            <a:extLst>
              <a:ext uri="{FF2B5EF4-FFF2-40B4-BE49-F238E27FC236}">
                <a16:creationId xmlns:a16="http://schemas.microsoft.com/office/drawing/2014/main" id="{705559C5-878A-4763-8DD2-8E2E436F4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5287" y="5110904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105" name="Name">
            <a:extLst>
              <a:ext uri="{FF2B5EF4-FFF2-40B4-BE49-F238E27FC236}">
                <a16:creationId xmlns:a16="http://schemas.microsoft.com/office/drawing/2014/main" id="{DF4D4582-8847-4F32-8324-0D3299EDB5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5287" y="4732339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9" name="Text Placeholder 9">
            <a:extLst>
              <a:ext uri="{FF2B5EF4-FFF2-40B4-BE49-F238E27FC236}">
                <a16:creationId xmlns:a16="http://schemas.microsoft.com/office/drawing/2014/main" id="{4097F5C6-326F-4898-9FB9-3FC9B0D663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25287" y="1630264"/>
            <a:ext cx="3804795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Two quote layout.</a:t>
            </a:r>
          </a:p>
        </p:txBody>
      </p:sp>
      <p:grpSp>
        <p:nvGrpSpPr>
          <p:cNvPr id="106" name="Quote_Box">
            <a:extLst>
              <a:ext uri="{FF2B5EF4-FFF2-40B4-BE49-F238E27FC236}">
                <a16:creationId xmlns:a16="http://schemas.microsoft.com/office/drawing/2014/main" id="{ABCF5F15-1C99-4B5F-A62C-06821A1D013D}"/>
              </a:ext>
            </a:extLst>
          </p:cNvPr>
          <p:cNvGrpSpPr>
            <a:grpSpLocks noChangeAspect="1"/>
          </p:cNvGrpSpPr>
          <p:nvPr/>
        </p:nvGrpSpPr>
        <p:grpSpPr>
          <a:xfrm>
            <a:off x="4725287" y="1115459"/>
            <a:ext cx="382157" cy="509542"/>
            <a:chOff x="1127850" y="1457847"/>
            <a:chExt cx="648005" cy="648005"/>
          </a:xfrm>
        </p:grpSpPr>
        <p:sp>
          <p:nvSpPr>
            <p:cNvPr id="107" name="Quote_Box">
              <a:extLst>
                <a:ext uri="{FF2B5EF4-FFF2-40B4-BE49-F238E27FC236}">
                  <a16:creationId xmlns:a16="http://schemas.microsoft.com/office/drawing/2014/main" id="{BBFBCDF7-264A-4503-9A4A-3935E8AFA293}"/>
                </a:ext>
              </a:extLst>
            </p:cNvPr>
            <p:cNvSpPr/>
            <p:nvPr userDrawn="1"/>
          </p:nvSpPr>
          <p:spPr>
            <a:xfrm>
              <a:off x="1127850" y="1457847"/>
              <a:ext cx="648005" cy="6480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vert="horz" wrap="square" lIns="0" tIns="137160" rIns="0" bIns="137160" rtlCol="0" anchor="ctr">
              <a:noAutofit/>
            </a:bodyPr>
            <a:lstStyle/>
            <a:p>
              <a:pPr marL="214313" lvl="0" indent="-214313" algn="ctr" defTabSz="6858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2400" b="1" i="0" cap="all" spc="45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8" name="Icon">
              <a:extLst>
                <a:ext uri="{FF2B5EF4-FFF2-40B4-BE49-F238E27FC236}">
                  <a16:creationId xmlns:a16="http://schemas.microsoft.com/office/drawing/2014/main" id="{D21F579F-48BF-483D-8137-FE8CA23EA9A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300876" y="1648350"/>
              <a:ext cx="301952" cy="237744"/>
            </a:xfrm>
            <a:custGeom>
              <a:avLst/>
              <a:gdLst>
                <a:gd name="T0" fmla="*/ 214 w 589"/>
                <a:gd name="T1" fmla="*/ 464 h 464"/>
                <a:gd name="T2" fmla="*/ 0 w 589"/>
                <a:gd name="T3" fmla="*/ 464 h 464"/>
                <a:gd name="T4" fmla="*/ 0 w 589"/>
                <a:gd name="T5" fmla="*/ 310 h 464"/>
                <a:gd name="T6" fmla="*/ 17 w 589"/>
                <a:gd name="T7" fmla="*/ 164 h 464"/>
                <a:gd name="T8" fmla="*/ 77 w 589"/>
                <a:gd name="T9" fmla="*/ 67 h 464"/>
                <a:gd name="T10" fmla="*/ 190 w 589"/>
                <a:gd name="T11" fmla="*/ 0 h 464"/>
                <a:gd name="T12" fmla="*/ 232 w 589"/>
                <a:gd name="T13" fmla="*/ 88 h 464"/>
                <a:gd name="T14" fmla="*/ 140 w 589"/>
                <a:gd name="T15" fmla="*/ 148 h 464"/>
                <a:gd name="T16" fmla="*/ 111 w 589"/>
                <a:gd name="T17" fmla="*/ 249 h 464"/>
                <a:gd name="T18" fmla="*/ 214 w 589"/>
                <a:gd name="T19" fmla="*/ 249 h 464"/>
                <a:gd name="T20" fmla="*/ 214 w 589"/>
                <a:gd name="T21" fmla="*/ 464 h 464"/>
                <a:gd name="T22" fmla="*/ 572 w 589"/>
                <a:gd name="T23" fmla="*/ 464 h 464"/>
                <a:gd name="T24" fmla="*/ 358 w 589"/>
                <a:gd name="T25" fmla="*/ 464 h 464"/>
                <a:gd name="T26" fmla="*/ 358 w 589"/>
                <a:gd name="T27" fmla="*/ 310 h 464"/>
                <a:gd name="T28" fmla="*/ 374 w 589"/>
                <a:gd name="T29" fmla="*/ 163 h 464"/>
                <a:gd name="T30" fmla="*/ 435 w 589"/>
                <a:gd name="T31" fmla="*/ 67 h 464"/>
                <a:gd name="T32" fmla="*/ 548 w 589"/>
                <a:gd name="T33" fmla="*/ 0 h 464"/>
                <a:gd name="T34" fmla="*/ 589 w 589"/>
                <a:gd name="T35" fmla="*/ 88 h 464"/>
                <a:gd name="T36" fmla="*/ 498 w 589"/>
                <a:gd name="T37" fmla="*/ 148 h 464"/>
                <a:gd name="T38" fmla="*/ 468 w 589"/>
                <a:gd name="T39" fmla="*/ 249 h 464"/>
                <a:gd name="T40" fmla="*/ 572 w 589"/>
                <a:gd name="T41" fmla="*/ 249 h 464"/>
                <a:gd name="T42" fmla="*/ 572 w 589"/>
                <a:gd name="T4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9" h="464">
                  <a:moveTo>
                    <a:pt x="214" y="464"/>
                  </a:moveTo>
                  <a:cubicBezTo>
                    <a:pt x="0" y="464"/>
                    <a:pt x="0" y="464"/>
                    <a:pt x="0" y="46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48"/>
                    <a:pt x="6" y="199"/>
                    <a:pt x="17" y="164"/>
                  </a:cubicBezTo>
                  <a:cubicBezTo>
                    <a:pt x="28" y="128"/>
                    <a:pt x="48" y="96"/>
                    <a:pt x="77" y="67"/>
                  </a:cubicBezTo>
                  <a:cubicBezTo>
                    <a:pt x="107" y="39"/>
                    <a:pt x="144" y="16"/>
                    <a:pt x="190" y="0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189" y="103"/>
                    <a:pt x="159" y="123"/>
                    <a:pt x="140" y="148"/>
                  </a:cubicBezTo>
                  <a:cubicBezTo>
                    <a:pt x="122" y="173"/>
                    <a:pt x="112" y="207"/>
                    <a:pt x="111" y="249"/>
                  </a:cubicBezTo>
                  <a:cubicBezTo>
                    <a:pt x="214" y="249"/>
                    <a:pt x="214" y="249"/>
                    <a:pt x="214" y="249"/>
                  </a:cubicBezTo>
                  <a:lnTo>
                    <a:pt x="214" y="464"/>
                  </a:lnTo>
                  <a:close/>
                  <a:moveTo>
                    <a:pt x="572" y="464"/>
                  </a:moveTo>
                  <a:cubicBezTo>
                    <a:pt x="358" y="464"/>
                    <a:pt x="358" y="464"/>
                    <a:pt x="358" y="464"/>
                  </a:cubicBezTo>
                  <a:cubicBezTo>
                    <a:pt x="358" y="310"/>
                    <a:pt x="358" y="310"/>
                    <a:pt x="358" y="310"/>
                  </a:cubicBezTo>
                  <a:cubicBezTo>
                    <a:pt x="358" y="248"/>
                    <a:pt x="363" y="199"/>
                    <a:pt x="374" y="163"/>
                  </a:cubicBezTo>
                  <a:cubicBezTo>
                    <a:pt x="385" y="128"/>
                    <a:pt x="405" y="96"/>
                    <a:pt x="435" y="67"/>
                  </a:cubicBezTo>
                  <a:cubicBezTo>
                    <a:pt x="465" y="39"/>
                    <a:pt x="502" y="16"/>
                    <a:pt x="548" y="0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47" y="103"/>
                    <a:pt x="516" y="123"/>
                    <a:pt x="498" y="148"/>
                  </a:cubicBezTo>
                  <a:cubicBezTo>
                    <a:pt x="479" y="173"/>
                    <a:pt x="469" y="207"/>
                    <a:pt x="468" y="249"/>
                  </a:cubicBezTo>
                  <a:cubicBezTo>
                    <a:pt x="572" y="249"/>
                    <a:pt x="572" y="249"/>
                    <a:pt x="572" y="249"/>
                  </a:cubicBezTo>
                  <a:lnTo>
                    <a:pt x="572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650"/>
            </a:p>
          </p:txBody>
        </p:sp>
      </p:grpSp>
      <p:sp>
        <p:nvSpPr>
          <p:cNvPr id="9" name="Affiliation">
            <a:extLst>
              <a:ext uri="{FF2B5EF4-FFF2-40B4-BE49-F238E27FC236}">
                <a16:creationId xmlns:a16="http://schemas.microsoft.com/office/drawing/2014/main" id="{39EF96E8-8057-43E5-A862-D955F5E6F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833" y="5110904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B25ECA0C-C715-4AD0-9C0F-8BF3F52AA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834" y="4732339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DF67FD-4532-4FF0-8E1C-EAC346BA12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833" y="1630264"/>
            <a:ext cx="3802388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5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Two quote layout.</a:t>
            </a:r>
          </a:p>
        </p:txBody>
      </p:sp>
      <p:grpSp>
        <p:nvGrpSpPr>
          <p:cNvPr id="7" name="Quote_Box">
            <a:extLst>
              <a:ext uri="{FF2B5EF4-FFF2-40B4-BE49-F238E27FC236}">
                <a16:creationId xmlns:a16="http://schemas.microsoft.com/office/drawing/2014/main" id="{9668343F-8517-4F28-87DB-A2A07E8FB7E8}"/>
              </a:ext>
            </a:extLst>
          </p:cNvPr>
          <p:cNvGrpSpPr>
            <a:grpSpLocks noChangeAspect="1"/>
          </p:cNvGrpSpPr>
          <p:nvPr/>
        </p:nvGrpSpPr>
        <p:grpSpPr>
          <a:xfrm>
            <a:off x="612834" y="1115459"/>
            <a:ext cx="382157" cy="509542"/>
            <a:chOff x="1127850" y="1457847"/>
            <a:chExt cx="648005" cy="648005"/>
          </a:xfrm>
        </p:grpSpPr>
        <p:sp>
          <p:nvSpPr>
            <p:cNvPr id="36" name="Quote_Box">
              <a:extLst>
                <a:ext uri="{FF2B5EF4-FFF2-40B4-BE49-F238E27FC236}">
                  <a16:creationId xmlns:a16="http://schemas.microsoft.com/office/drawing/2014/main" id="{42E56F5C-3AEB-4DE3-8888-7B24F0EA4953}"/>
                </a:ext>
              </a:extLst>
            </p:cNvPr>
            <p:cNvSpPr/>
            <p:nvPr userDrawn="1"/>
          </p:nvSpPr>
          <p:spPr>
            <a:xfrm>
              <a:off x="1127850" y="1457847"/>
              <a:ext cx="648005" cy="6480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vert="horz" wrap="square" lIns="0" tIns="137160" rIns="0" bIns="137160" rtlCol="0" anchor="ctr">
              <a:noAutofit/>
            </a:bodyPr>
            <a:lstStyle/>
            <a:p>
              <a:pPr marL="214313" lvl="0" indent="-214313" algn="ctr" defTabSz="6858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2400" b="1" i="0" cap="all" spc="45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Icon">
              <a:extLst>
                <a:ext uri="{FF2B5EF4-FFF2-40B4-BE49-F238E27FC236}">
                  <a16:creationId xmlns:a16="http://schemas.microsoft.com/office/drawing/2014/main" id="{3DF19E5B-CFF4-45C8-B61A-F63CA122FB99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300876" y="1648350"/>
              <a:ext cx="301952" cy="237744"/>
            </a:xfrm>
            <a:custGeom>
              <a:avLst/>
              <a:gdLst>
                <a:gd name="T0" fmla="*/ 214 w 589"/>
                <a:gd name="T1" fmla="*/ 464 h 464"/>
                <a:gd name="T2" fmla="*/ 0 w 589"/>
                <a:gd name="T3" fmla="*/ 464 h 464"/>
                <a:gd name="T4" fmla="*/ 0 w 589"/>
                <a:gd name="T5" fmla="*/ 310 h 464"/>
                <a:gd name="T6" fmla="*/ 17 w 589"/>
                <a:gd name="T7" fmla="*/ 164 h 464"/>
                <a:gd name="T8" fmla="*/ 77 w 589"/>
                <a:gd name="T9" fmla="*/ 67 h 464"/>
                <a:gd name="T10" fmla="*/ 190 w 589"/>
                <a:gd name="T11" fmla="*/ 0 h 464"/>
                <a:gd name="T12" fmla="*/ 232 w 589"/>
                <a:gd name="T13" fmla="*/ 88 h 464"/>
                <a:gd name="T14" fmla="*/ 140 w 589"/>
                <a:gd name="T15" fmla="*/ 148 h 464"/>
                <a:gd name="T16" fmla="*/ 111 w 589"/>
                <a:gd name="T17" fmla="*/ 249 h 464"/>
                <a:gd name="T18" fmla="*/ 214 w 589"/>
                <a:gd name="T19" fmla="*/ 249 h 464"/>
                <a:gd name="T20" fmla="*/ 214 w 589"/>
                <a:gd name="T21" fmla="*/ 464 h 464"/>
                <a:gd name="T22" fmla="*/ 572 w 589"/>
                <a:gd name="T23" fmla="*/ 464 h 464"/>
                <a:gd name="T24" fmla="*/ 358 w 589"/>
                <a:gd name="T25" fmla="*/ 464 h 464"/>
                <a:gd name="T26" fmla="*/ 358 w 589"/>
                <a:gd name="T27" fmla="*/ 310 h 464"/>
                <a:gd name="T28" fmla="*/ 374 w 589"/>
                <a:gd name="T29" fmla="*/ 163 h 464"/>
                <a:gd name="T30" fmla="*/ 435 w 589"/>
                <a:gd name="T31" fmla="*/ 67 h 464"/>
                <a:gd name="T32" fmla="*/ 548 w 589"/>
                <a:gd name="T33" fmla="*/ 0 h 464"/>
                <a:gd name="T34" fmla="*/ 589 w 589"/>
                <a:gd name="T35" fmla="*/ 88 h 464"/>
                <a:gd name="T36" fmla="*/ 498 w 589"/>
                <a:gd name="T37" fmla="*/ 148 h 464"/>
                <a:gd name="T38" fmla="*/ 468 w 589"/>
                <a:gd name="T39" fmla="*/ 249 h 464"/>
                <a:gd name="T40" fmla="*/ 572 w 589"/>
                <a:gd name="T41" fmla="*/ 249 h 464"/>
                <a:gd name="T42" fmla="*/ 572 w 589"/>
                <a:gd name="T4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9" h="464">
                  <a:moveTo>
                    <a:pt x="214" y="464"/>
                  </a:moveTo>
                  <a:cubicBezTo>
                    <a:pt x="0" y="464"/>
                    <a:pt x="0" y="464"/>
                    <a:pt x="0" y="46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48"/>
                    <a:pt x="6" y="199"/>
                    <a:pt x="17" y="164"/>
                  </a:cubicBezTo>
                  <a:cubicBezTo>
                    <a:pt x="28" y="128"/>
                    <a:pt x="48" y="96"/>
                    <a:pt x="77" y="67"/>
                  </a:cubicBezTo>
                  <a:cubicBezTo>
                    <a:pt x="107" y="39"/>
                    <a:pt x="144" y="16"/>
                    <a:pt x="190" y="0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189" y="103"/>
                    <a:pt x="159" y="123"/>
                    <a:pt x="140" y="148"/>
                  </a:cubicBezTo>
                  <a:cubicBezTo>
                    <a:pt x="122" y="173"/>
                    <a:pt x="112" y="207"/>
                    <a:pt x="111" y="249"/>
                  </a:cubicBezTo>
                  <a:cubicBezTo>
                    <a:pt x="214" y="249"/>
                    <a:pt x="214" y="249"/>
                    <a:pt x="214" y="249"/>
                  </a:cubicBezTo>
                  <a:lnTo>
                    <a:pt x="214" y="464"/>
                  </a:lnTo>
                  <a:close/>
                  <a:moveTo>
                    <a:pt x="572" y="464"/>
                  </a:moveTo>
                  <a:cubicBezTo>
                    <a:pt x="358" y="464"/>
                    <a:pt x="358" y="464"/>
                    <a:pt x="358" y="464"/>
                  </a:cubicBezTo>
                  <a:cubicBezTo>
                    <a:pt x="358" y="310"/>
                    <a:pt x="358" y="310"/>
                    <a:pt x="358" y="310"/>
                  </a:cubicBezTo>
                  <a:cubicBezTo>
                    <a:pt x="358" y="248"/>
                    <a:pt x="363" y="199"/>
                    <a:pt x="374" y="163"/>
                  </a:cubicBezTo>
                  <a:cubicBezTo>
                    <a:pt x="385" y="128"/>
                    <a:pt x="405" y="96"/>
                    <a:pt x="435" y="67"/>
                  </a:cubicBezTo>
                  <a:cubicBezTo>
                    <a:pt x="465" y="39"/>
                    <a:pt x="502" y="16"/>
                    <a:pt x="548" y="0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47" y="103"/>
                    <a:pt x="516" y="123"/>
                    <a:pt x="498" y="148"/>
                  </a:cubicBezTo>
                  <a:cubicBezTo>
                    <a:pt x="479" y="173"/>
                    <a:pt x="469" y="207"/>
                    <a:pt x="468" y="249"/>
                  </a:cubicBezTo>
                  <a:cubicBezTo>
                    <a:pt x="572" y="249"/>
                    <a:pt x="572" y="249"/>
                    <a:pt x="572" y="249"/>
                  </a:cubicBezTo>
                  <a:lnTo>
                    <a:pt x="572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EF5EE-3B70-4DA9-9CA4-B61782592FB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32" name="Slide Number">
            <a:extLst>
              <a:ext uri="{FF2B5EF4-FFF2-40B4-BE49-F238E27FC236}">
                <a16:creationId xmlns:a16="http://schemas.microsoft.com/office/drawing/2014/main" id="{FC713103-2866-494C-A53B-1AB3D87EEA7B}"/>
              </a:ext>
            </a:extLst>
          </p:cNvPr>
          <p:cNvSpPr txBox="1">
            <a:spLocks/>
          </p:cNvSpPr>
          <p:nvPr/>
        </p:nvSpPr>
        <p:spPr bwMode="gray">
          <a:xfrm>
            <a:off x="8255233" y="6447297"/>
            <a:ext cx="551867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z="75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3" name="Logo">
            <a:extLst>
              <a:ext uri="{FF2B5EF4-FFF2-40B4-BE49-F238E27FC236}">
                <a16:creationId xmlns:a16="http://schemas.microsoft.com/office/drawing/2014/main" id="{CB047E31-151D-47D0-80D7-E717E2B69221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21490" y="6447297"/>
            <a:ext cx="685800" cy="214552"/>
            <a:chOff x="1231901" y="5359401"/>
            <a:chExt cx="11210925" cy="2630487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EA3A2DC-1140-4EDC-B868-8D42AE958DD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821CE29-24BB-4400-BA45-0223522B7F7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</p:spTree>
    <p:extLst>
      <p:ext uri="{BB962C8B-B14F-4D97-AF65-F5344CB8AC3E}">
        <p14:creationId xmlns:p14="http://schemas.microsoft.com/office/powerpoint/2010/main" val="217057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ure">
            <a:extLst>
              <a:ext uri="{FF2B5EF4-FFF2-40B4-BE49-F238E27FC236}">
                <a16:creationId xmlns:a16="http://schemas.microsoft.com/office/drawing/2014/main" id="{3C95BE6E-96AD-4084-ACEE-7830A9F326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sp>
        <p:nvSpPr>
          <p:cNvPr id="110" name="Affiliation">
            <a:extLst>
              <a:ext uri="{FF2B5EF4-FFF2-40B4-BE49-F238E27FC236}">
                <a16:creationId xmlns:a16="http://schemas.microsoft.com/office/drawing/2014/main" id="{03391EED-1D97-47E6-8177-6C95A24711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882" y="5110904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111" name="Name">
            <a:extLst>
              <a:ext uri="{FF2B5EF4-FFF2-40B4-BE49-F238E27FC236}">
                <a16:creationId xmlns:a16="http://schemas.microsoft.com/office/drawing/2014/main" id="{F8ADE435-12F0-4A39-B8D8-C041290A99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882" y="4732339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15" name="Text Placeholder 9">
            <a:extLst>
              <a:ext uri="{FF2B5EF4-FFF2-40B4-BE49-F238E27FC236}">
                <a16:creationId xmlns:a16="http://schemas.microsoft.com/office/drawing/2014/main" id="{F508999A-BE23-41E9-BBE2-1DC9042691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882" y="1630264"/>
            <a:ext cx="243459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Three quote layout.</a:t>
            </a:r>
          </a:p>
        </p:txBody>
      </p:sp>
      <p:sp>
        <p:nvSpPr>
          <p:cNvPr id="113" name="Quote_Box">
            <a:extLst>
              <a:ext uri="{FF2B5EF4-FFF2-40B4-BE49-F238E27FC236}">
                <a16:creationId xmlns:a16="http://schemas.microsoft.com/office/drawing/2014/main" id="{63E5C30B-475D-4271-B492-051282960614}"/>
              </a:ext>
            </a:extLst>
          </p:cNvPr>
          <p:cNvSpPr/>
          <p:nvPr/>
        </p:nvSpPr>
        <p:spPr>
          <a:xfrm>
            <a:off x="6095883" y="1115459"/>
            <a:ext cx="382157" cy="5095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102870" rIns="0" bIns="102870" rtlCol="0" anchor="ctr">
            <a:noAutofit/>
          </a:bodyPr>
          <a:lstStyle/>
          <a:p>
            <a:pPr marL="214313" lvl="0" indent="-214313" algn="ctr" defTabSz="6858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400" b="1" i="0" cap="all" spc="45" baseline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4" name="Icon">
            <a:extLst>
              <a:ext uri="{FF2B5EF4-FFF2-40B4-BE49-F238E27FC236}">
                <a16:creationId xmlns:a16="http://schemas.microsoft.com/office/drawing/2014/main" id="{6207C573-4A51-45AB-8A2D-1B0EC0E0CF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97924" y="1265256"/>
            <a:ext cx="178074" cy="186944"/>
          </a:xfrm>
          <a:custGeom>
            <a:avLst/>
            <a:gdLst>
              <a:gd name="T0" fmla="*/ 214 w 589"/>
              <a:gd name="T1" fmla="*/ 464 h 464"/>
              <a:gd name="T2" fmla="*/ 0 w 589"/>
              <a:gd name="T3" fmla="*/ 464 h 464"/>
              <a:gd name="T4" fmla="*/ 0 w 589"/>
              <a:gd name="T5" fmla="*/ 310 h 464"/>
              <a:gd name="T6" fmla="*/ 17 w 589"/>
              <a:gd name="T7" fmla="*/ 164 h 464"/>
              <a:gd name="T8" fmla="*/ 77 w 589"/>
              <a:gd name="T9" fmla="*/ 67 h 464"/>
              <a:gd name="T10" fmla="*/ 190 w 589"/>
              <a:gd name="T11" fmla="*/ 0 h 464"/>
              <a:gd name="T12" fmla="*/ 232 w 589"/>
              <a:gd name="T13" fmla="*/ 88 h 464"/>
              <a:gd name="T14" fmla="*/ 140 w 589"/>
              <a:gd name="T15" fmla="*/ 148 h 464"/>
              <a:gd name="T16" fmla="*/ 111 w 589"/>
              <a:gd name="T17" fmla="*/ 249 h 464"/>
              <a:gd name="T18" fmla="*/ 214 w 589"/>
              <a:gd name="T19" fmla="*/ 249 h 464"/>
              <a:gd name="T20" fmla="*/ 214 w 589"/>
              <a:gd name="T21" fmla="*/ 464 h 464"/>
              <a:gd name="T22" fmla="*/ 572 w 589"/>
              <a:gd name="T23" fmla="*/ 464 h 464"/>
              <a:gd name="T24" fmla="*/ 358 w 589"/>
              <a:gd name="T25" fmla="*/ 464 h 464"/>
              <a:gd name="T26" fmla="*/ 358 w 589"/>
              <a:gd name="T27" fmla="*/ 310 h 464"/>
              <a:gd name="T28" fmla="*/ 374 w 589"/>
              <a:gd name="T29" fmla="*/ 163 h 464"/>
              <a:gd name="T30" fmla="*/ 435 w 589"/>
              <a:gd name="T31" fmla="*/ 67 h 464"/>
              <a:gd name="T32" fmla="*/ 548 w 589"/>
              <a:gd name="T33" fmla="*/ 0 h 464"/>
              <a:gd name="T34" fmla="*/ 589 w 589"/>
              <a:gd name="T35" fmla="*/ 88 h 464"/>
              <a:gd name="T36" fmla="*/ 498 w 589"/>
              <a:gd name="T37" fmla="*/ 148 h 464"/>
              <a:gd name="T38" fmla="*/ 468 w 589"/>
              <a:gd name="T39" fmla="*/ 249 h 464"/>
              <a:gd name="T40" fmla="*/ 572 w 589"/>
              <a:gd name="T41" fmla="*/ 249 h 464"/>
              <a:gd name="T42" fmla="*/ 572 w 589"/>
              <a:gd name="T4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464">
                <a:moveTo>
                  <a:pt x="214" y="464"/>
                </a:moveTo>
                <a:cubicBezTo>
                  <a:pt x="0" y="464"/>
                  <a:pt x="0" y="464"/>
                  <a:pt x="0" y="464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248"/>
                  <a:pt x="6" y="199"/>
                  <a:pt x="17" y="164"/>
                </a:cubicBezTo>
                <a:cubicBezTo>
                  <a:pt x="28" y="128"/>
                  <a:pt x="48" y="96"/>
                  <a:pt x="77" y="67"/>
                </a:cubicBezTo>
                <a:cubicBezTo>
                  <a:pt x="107" y="39"/>
                  <a:pt x="144" y="16"/>
                  <a:pt x="190" y="0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189" y="103"/>
                  <a:pt x="159" y="123"/>
                  <a:pt x="140" y="148"/>
                </a:cubicBezTo>
                <a:cubicBezTo>
                  <a:pt x="122" y="173"/>
                  <a:pt x="112" y="207"/>
                  <a:pt x="111" y="249"/>
                </a:cubicBezTo>
                <a:cubicBezTo>
                  <a:pt x="214" y="249"/>
                  <a:pt x="214" y="249"/>
                  <a:pt x="214" y="249"/>
                </a:cubicBezTo>
                <a:lnTo>
                  <a:pt x="214" y="464"/>
                </a:lnTo>
                <a:close/>
                <a:moveTo>
                  <a:pt x="572" y="464"/>
                </a:moveTo>
                <a:cubicBezTo>
                  <a:pt x="358" y="464"/>
                  <a:pt x="358" y="464"/>
                  <a:pt x="358" y="464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58" y="248"/>
                  <a:pt x="363" y="199"/>
                  <a:pt x="374" y="163"/>
                </a:cubicBezTo>
                <a:cubicBezTo>
                  <a:pt x="385" y="128"/>
                  <a:pt x="405" y="96"/>
                  <a:pt x="435" y="67"/>
                </a:cubicBezTo>
                <a:cubicBezTo>
                  <a:pt x="465" y="39"/>
                  <a:pt x="502" y="16"/>
                  <a:pt x="548" y="0"/>
                </a:cubicBezTo>
                <a:cubicBezTo>
                  <a:pt x="589" y="88"/>
                  <a:pt x="589" y="88"/>
                  <a:pt x="589" y="88"/>
                </a:cubicBezTo>
                <a:cubicBezTo>
                  <a:pt x="547" y="103"/>
                  <a:pt x="516" y="123"/>
                  <a:pt x="498" y="148"/>
                </a:cubicBezTo>
                <a:cubicBezTo>
                  <a:pt x="479" y="173"/>
                  <a:pt x="469" y="207"/>
                  <a:pt x="468" y="249"/>
                </a:cubicBezTo>
                <a:cubicBezTo>
                  <a:pt x="572" y="249"/>
                  <a:pt x="572" y="249"/>
                  <a:pt x="572" y="249"/>
                </a:cubicBezTo>
                <a:lnTo>
                  <a:pt x="572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50"/>
          </a:p>
        </p:txBody>
      </p:sp>
      <p:sp>
        <p:nvSpPr>
          <p:cNvPr id="104" name="Affiliation">
            <a:extLst>
              <a:ext uri="{FF2B5EF4-FFF2-40B4-BE49-F238E27FC236}">
                <a16:creationId xmlns:a16="http://schemas.microsoft.com/office/drawing/2014/main" id="{705559C5-878A-4763-8DD2-8E2E436F4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4705" y="5110904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105" name="Name">
            <a:extLst>
              <a:ext uri="{FF2B5EF4-FFF2-40B4-BE49-F238E27FC236}">
                <a16:creationId xmlns:a16="http://schemas.microsoft.com/office/drawing/2014/main" id="{DF4D4582-8847-4F32-8324-0D3299EDB5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4705" y="4732339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9" name="Text Placeholder 9">
            <a:extLst>
              <a:ext uri="{FF2B5EF4-FFF2-40B4-BE49-F238E27FC236}">
                <a16:creationId xmlns:a16="http://schemas.microsoft.com/office/drawing/2014/main" id="{4097F5C6-326F-4898-9FB9-3FC9B0D663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4705" y="1630264"/>
            <a:ext cx="243459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Three quote layout.</a:t>
            </a:r>
          </a:p>
        </p:txBody>
      </p:sp>
      <p:sp>
        <p:nvSpPr>
          <p:cNvPr id="107" name="Quote_Box">
            <a:extLst>
              <a:ext uri="{FF2B5EF4-FFF2-40B4-BE49-F238E27FC236}">
                <a16:creationId xmlns:a16="http://schemas.microsoft.com/office/drawing/2014/main" id="{BBFBCDF7-264A-4503-9A4A-3935E8AFA293}"/>
              </a:ext>
            </a:extLst>
          </p:cNvPr>
          <p:cNvSpPr/>
          <p:nvPr/>
        </p:nvSpPr>
        <p:spPr>
          <a:xfrm>
            <a:off x="3353996" y="1115459"/>
            <a:ext cx="382157" cy="5095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102870" rIns="0" bIns="102870" rtlCol="0" anchor="ctr">
            <a:noAutofit/>
          </a:bodyPr>
          <a:lstStyle/>
          <a:p>
            <a:pPr marL="214313" lvl="0" indent="-214313" algn="ctr" defTabSz="6858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400" b="1" i="0" cap="all" spc="45" baseline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8" name="Icon">
            <a:extLst>
              <a:ext uri="{FF2B5EF4-FFF2-40B4-BE49-F238E27FC236}">
                <a16:creationId xmlns:a16="http://schemas.microsoft.com/office/drawing/2014/main" id="{D21F579F-48BF-483D-8137-FE8CA23EA9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56038" y="1265256"/>
            <a:ext cx="178074" cy="186944"/>
          </a:xfrm>
          <a:custGeom>
            <a:avLst/>
            <a:gdLst>
              <a:gd name="T0" fmla="*/ 214 w 589"/>
              <a:gd name="T1" fmla="*/ 464 h 464"/>
              <a:gd name="T2" fmla="*/ 0 w 589"/>
              <a:gd name="T3" fmla="*/ 464 h 464"/>
              <a:gd name="T4" fmla="*/ 0 w 589"/>
              <a:gd name="T5" fmla="*/ 310 h 464"/>
              <a:gd name="T6" fmla="*/ 17 w 589"/>
              <a:gd name="T7" fmla="*/ 164 h 464"/>
              <a:gd name="T8" fmla="*/ 77 w 589"/>
              <a:gd name="T9" fmla="*/ 67 h 464"/>
              <a:gd name="T10" fmla="*/ 190 w 589"/>
              <a:gd name="T11" fmla="*/ 0 h 464"/>
              <a:gd name="T12" fmla="*/ 232 w 589"/>
              <a:gd name="T13" fmla="*/ 88 h 464"/>
              <a:gd name="T14" fmla="*/ 140 w 589"/>
              <a:gd name="T15" fmla="*/ 148 h 464"/>
              <a:gd name="T16" fmla="*/ 111 w 589"/>
              <a:gd name="T17" fmla="*/ 249 h 464"/>
              <a:gd name="T18" fmla="*/ 214 w 589"/>
              <a:gd name="T19" fmla="*/ 249 h 464"/>
              <a:gd name="T20" fmla="*/ 214 w 589"/>
              <a:gd name="T21" fmla="*/ 464 h 464"/>
              <a:gd name="T22" fmla="*/ 572 w 589"/>
              <a:gd name="T23" fmla="*/ 464 h 464"/>
              <a:gd name="T24" fmla="*/ 358 w 589"/>
              <a:gd name="T25" fmla="*/ 464 h 464"/>
              <a:gd name="T26" fmla="*/ 358 w 589"/>
              <a:gd name="T27" fmla="*/ 310 h 464"/>
              <a:gd name="T28" fmla="*/ 374 w 589"/>
              <a:gd name="T29" fmla="*/ 163 h 464"/>
              <a:gd name="T30" fmla="*/ 435 w 589"/>
              <a:gd name="T31" fmla="*/ 67 h 464"/>
              <a:gd name="T32" fmla="*/ 548 w 589"/>
              <a:gd name="T33" fmla="*/ 0 h 464"/>
              <a:gd name="T34" fmla="*/ 589 w 589"/>
              <a:gd name="T35" fmla="*/ 88 h 464"/>
              <a:gd name="T36" fmla="*/ 498 w 589"/>
              <a:gd name="T37" fmla="*/ 148 h 464"/>
              <a:gd name="T38" fmla="*/ 468 w 589"/>
              <a:gd name="T39" fmla="*/ 249 h 464"/>
              <a:gd name="T40" fmla="*/ 572 w 589"/>
              <a:gd name="T41" fmla="*/ 249 h 464"/>
              <a:gd name="T42" fmla="*/ 572 w 589"/>
              <a:gd name="T4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464">
                <a:moveTo>
                  <a:pt x="214" y="464"/>
                </a:moveTo>
                <a:cubicBezTo>
                  <a:pt x="0" y="464"/>
                  <a:pt x="0" y="464"/>
                  <a:pt x="0" y="464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248"/>
                  <a:pt x="6" y="199"/>
                  <a:pt x="17" y="164"/>
                </a:cubicBezTo>
                <a:cubicBezTo>
                  <a:pt x="28" y="128"/>
                  <a:pt x="48" y="96"/>
                  <a:pt x="77" y="67"/>
                </a:cubicBezTo>
                <a:cubicBezTo>
                  <a:pt x="107" y="39"/>
                  <a:pt x="144" y="16"/>
                  <a:pt x="190" y="0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189" y="103"/>
                  <a:pt x="159" y="123"/>
                  <a:pt x="140" y="148"/>
                </a:cubicBezTo>
                <a:cubicBezTo>
                  <a:pt x="122" y="173"/>
                  <a:pt x="112" y="207"/>
                  <a:pt x="111" y="249"/>
                </a:cubicBezTo>
                <a:cubicBezTo>
                  <a:pt x="214" y="249"/>
                  <a:pt x="214" y="249"/>
                  <a:pt x="214" y="249"/>
                </a:cubicBezTo>
                <a:lnTo>
                  <a:pt x="214" y="464"/>
                </a:lnTo>
                <a:close/>
                <a:moveTo>
                  <a:pt x="572" y="464"/>
                </a:moveTo>
                <a:cubicBezTo>
                  <a:pt x="358" y="464"/>
                  <a:pt x="358" y="464"/>
                  <a:pt x="358" y="464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58" y="248"/>
                  <a:pt x="363" y="199"/>
                  <a:pt x="374" y="163"/>
                </a:cubicBezTo>
                <a:cubicBezTo>
                  <a:pt x="385" y="128"/>
                  <a:pt x="405" y="96"/>
                  <a:pt x="435" y="67"/>
                </a:cubicBezTo>
                <a:cubicBezTo>
                  <a:pt x="465" y="39"/>
                  <a:pt x="502" y="16"/>
                  <a:pt x="548" y="0"/>
                </a:cubicBezTo>
                <a:cubicBezTo>
                  <a:pt x="589" y="88"/>
                  <a:pt x="589" y="88"/>
                  <a:pt x="589" y="88"/>
                </a:cubicBezTo>
                <a:cubicBezTo>
                  <a:pt x="547" y="103"/>
                  <a:pt x="516" y="123"/>
                  <a:pt x="498" y="148"/>
                </a:cubicBezTo>
                <a:cubicBezTo>
                  <a:pt x="479" y="173"/>
                  <a:pt x="469" y="207"/>
                  <a:pt x="468" y="249"/>
                </a:cubicBezTo>
                <a:cubicBezTo>
                  <a:pt x="572" y="249"/>
                  <a:pt x="572" y="249"/>
                  <a:pt x="572" y="249"/>
                </a:cubicBezTo>
                <a:lnTo>
                  <a:pt x="572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50"/>
          </a:p>
        </p:txBody>
      </p:sp>
      <p:sp>
        <p:nvSpPr>
          <p:cNvPr id="9" name="Affiliation">
            <a:extLst>
              <a:ext uri="{FF2B5EF4-FFF2-40B4-BE49-F238E27FC236}">
                <a16:creationId xmlns:a16="http://schemas.microsoft.com/office/drawing/2014/main" id="{39EF96E8-8057-43E5-A862-D955F5E6F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833" y="5110904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B25ECA0C-C715-4AD0-9C0F-8BF3F52AA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834" y="4732339"/>
            <a:ext cx="243459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DF67FD-4532-4FF0-8E1C-EAC346BA12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834" y="1630264"/>
            <a:ext cx="243459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Three quote layout.</a:t>
            </a:r>
          </a:p>
        </p:txBody>
      </p:sp>
      <p:sp>
        <p:nvSpPr>
          <p:cNvPr id="36" name="Quote_Box">
            <a:extLst>
              <a:ext uri="{FF2B5EF4-FFF2-40B4-BE49-F238E27FC236}">
                <a16:creationId xmlns:a16="http://schemas.microsoft.com/office/drawing/2014/main" id="{42E56F5C-3AEB-4DE3-8888-7B24F0EA4953}"/>
              </a:ext>
            </a:extLst>
          </p:cNvPr>
          <p:cNvSpPr/>
          <p:nvPr/>
        </p:nvSpPr>
        <p:spPr>
          <a:xfrm>
            <a:off x="612834" y="1115459"/>
            <a:ext cx="382157" cy="5095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102870" rIns="0" bIns="102870" rtlCol="0" anchor="ctr">
            <a:noAutofit/>
          </a:bodyPr>
          <a:lstStyle/>
          <a:p>
            <a:pPr marL="214313" lvl="0" indent="-214313" algn="ctr" defTabSz="6858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400" b="1" i="0" cap="all" spc="45" baseline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Icon">
            <a:extLst>
              <a:ext uri="{FF2B5EF4-FFF2-40B4-BE49-F238E27FC236}">
                <a16:creationId xmlns:a16="http://schemas.microsoft.com/office/drawing/2014/main" id="{3DF19E5B-CFF4-45C8-B61A-F63CA122FB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875" y="1265256"/>
            <a:ext cx="178074" cy="186944"/>
          </a:xfrm>
          <a:custGeom>
            <a:avLst/>
            <a:gdLst>
              <a:gd name="T0" fmla="*/ 214 w 589"/>
              <a:gd name="T1" fmla="*/ 464 h 464"/>
              <a:gd name="T2" fmla="*/ 0 w 589"/>
              <a:gd name="T3" fmla="*/ 464 h 464"/>
              <a:gd name="T4" fmla="*/ 0 w 589"/>
              <a:gd name="T5" fmla="*/ 310 h 464"/>
              <a:gd name="T6" fmla="*/ 17 w 589"/>
              <a:gd name="T7" fmla="*/ 164 h 464"/>
              <a:gd name="T8" fmla="*/ 77 w 589"/>
              <a:gd name="T9" fmla="*/ 67 h 464"/>
              <a:gd name="T10" fmla="*/ 190 w 589"/>
              <a:gd name="T11" fmla="*/ 0 h 464"/>
              <a:gd name="T12" fmla="*/ 232 w 589"/>
              <a:gd name="T13" fmla="*/ 88 h 464"/>
              <a:gd name="T14" fmla="*/ 140 w 589"/>
              <a:gd name="T15" fmla="*/ 148 h 464"/>
              <a:gd name="T16" fmla="*/ 111 w 589"/>
              <a:gd name="T17" fmla="*/ 249 h 464"/>
              <a:gd name="T18" fmla="*/ 214 w 589"/>
              <a:gd name="T19" fmla="*/ 249 h 464"/>
              <a:gd name="T20" fmla="*/ 214 w 589"/>
              <a:gd name="T21" fmla="*/ 464 h 464"/>
              <a:gd name="T22" fmla="*/ 572 w 589"/>
              <a:gd name="T23" fmla="*/ 464 h 464"/>
              <a:gd name="T24" fmla="*/ 358 w 589"/>
              <a:gd name="T25" fmla="*/ 464 h 464"/>
              <a:gd name="T26" fmla="*/ 358 w 589"/>
              <a:gd name="T27" fmla="*/ 310 h 464"/>
              <a:gd name="T28" fmla="*/ 374 w 589"/>
              <a:gd name="T29" fmla="*/ 163 h 464"/>
              <a:gd name="T30" fmla="*/ 435 w 589"/>
              <a:gd name="T31" fmla="*/ 67 h 464"/>
              <a:gd name="T32" fmla="*/ 548 w 589"/>
              <a:gd name="T33" fmla="*/ 0 h 464"/>
              <a:gd name="T34" fmla="*/ 589 w 589"/>
              <a:gd name="T35" fmla="*/ 88 h 464"/>
              <a:gd name="T36" fmla="*/ 498 w 589"/>
              <a:gd name="T37" fmla="*/ 148 h 464"/>
              <a:gd name="T38" fmla="*/ 468 w 589"/>
              <a:gd name="T39" fmla="*/ 249 h 464"/>
              <a:gd name="T40" fmla="*/ 572 w 589"/>
              <a:gd name="T41" fmla="*/ 249 h 464"/>
              <a:gd name="T42" fmla="*/ 572 w 589"/>
              <a:gd name="T4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464">
                <a:moveTo>
                  <a:pt x="214" y="464"/>
                </a:moveTo>
                <a:cubicBezTo>
                  <a:pt x="0" y="464"/>
                  <a:pt x="0" y="464"/>
                  <a:pt x="0" y="464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248"/>
                  <a:pt x="6" y="199"/>
                  <a:pt x="17" y="164"/>
                </a:cubicBezTo>
                <a:cubicBezTo>
                  <a:pt x="28" y="128"/>
                  <a:pt x="48" y="96"/>
                  <a:pt x="77" y="67"/>
                </a:cubicBezTo>
                <a:cubicBezTo>
                  <a:pt x="107" y="39"/>
                  <a:pt x="144" y="16"/>
                  <a:pt x="190" y="0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189" y="103"/>
                  <a:pt x="159" y="123"/>
                  <a:pt x="140" y="148"/>
                </a:cubicBezTo>
                <a:cubicBezTo>
                  <a:pt x="122" y="173"/>
                  <a:pt x="112" y="207"/>
                  <a:pt x="111" y="249"/>
                </a:cubicBezTo>
                <a:cubicBezTo>
                  <a:pt x="214" y="249"/>
                  <a:pt x="214" y="249"/>
                  <a:pt x="214" y="249"/>
                </a:cubicBezTo>
                <a:lnTo>
                  <a:pt x="214" y="464"/>
                </a:lnTo>
                <a:close/>
                <a:moveTo>
                  <a:pt x="572" y="464"/>
                </a:moveTo>
                <a:cubicBezTo>
                  <a:pt x="358" y="464"/>
                  <a:pt x="358" y="464"/>
                  <a:pt x="358" y="464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58" y="248"/>
                  <a:pt x="363" y="199"/>
                  <a:pt x="374" y="163"/>
                </a:cubicBezTo>
                <a:cubicBezTo>
                  <a:pt x="385" y="128"/>
                  <a:pt x="405" y="96"/>
                  <a:pt x="435" y="67"/>
                </a:cubicBezTo>
                <a:cubicBezTo>
                  <a:pt x="465" y="39"/>
                  <a:pt x="502" y="16"/>
                  <a:pt x="548" y="0"/>
                </a:cubicBezTo>
                <a:cubicBezTo>
                  <a:pt x="589" y="88"/>
                  <a:pt x="589" y="88"/>
                  <a:pt x="589" y="88"/>
                </a:cubicBezTo>
                <a:cubicBezTo>
                  <a:pt x="547" y="103"/>
                  <a:pt x="516" y="123"/>
                  <a:pt x="498" y="148"/>
                </a:cubicBezTo>
                <a:cubicBezTo>
                  <a:pt x="479" y="173"/>
                  <a:pt x="469" y="207"/>
                  <a:pt x="468" y="249"/>
                </a:cubicBezTo>
                <a:cubicBezTo>
                  <a:pt x="572" y="249"/>
                  <a:pt x="572" y="249"/>
                  <a:pt x="572" y="249"/>
                </a:cubicBezTo>
                <a:lnTo>
                  <a:pt x="572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5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09D31E-8183-451E-99A7-97F7D20575C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37" name="Slide Number">
            <a:extLst>
              <a:ext uri="{FF2B5EF4-FFF2-40B4-BE49-F238E27FC236}">
                <a16:creationId xmlns:a16="http://schemas.microsoft.com/office/drawing/2014/main" id="{64FA7F3B-629E-4994-9D8D-543F3F50EDAD}"/>
              </a:ext>
            </a:extLst>
          </p:cNvPr>
          <p:cNvSpPr txBox="1">
            <a:spLocks/>
          </p:cNvSpPr>
          <p:nvPr/>
        </p:nvSpPr>
        <p:spPr bwMode="gray">
          <a:xfrm>
            <a:off x="8255233" y="6447297"/>
            <a:ext cx="551867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z="75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8D803CD8-0215-4AF5-8112-85A0C960BE0A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21490" y="6447297"/>
            <a:ext cx="685800" cy="214552"/>
            <a:chOff x="1231901" y="5359401"/>
            <a:chExt cx="11210925" cy="2630487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FE609AA-87CA-4AAA-86B8-3A5F58ED1C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0A9110DB-3204-4593-B863-F03340BAE92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</p:spTree>
    <p:extLst>
      <p:ext uri="{BB962C8B-B14F-4D97-AF65-F5344CB8AC3E}">
        <p14:creationId xmlns:p14="http://schemas.microsoft.com/office/powerpoint/2010/main" val="11716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ure">
            <a:extLst>
              <a:ext uri="{FF2B5EF4-FFF2-40B4-BE49-F238E27FC236}">
                <a16:creationId xmlns:a16="http://schemas.microsoft.com/office/drawing/2014/main" id="{1E4985FC-C4A1-4C4E-9D8B-E1EF235D55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54FD730-BB81-4C20-B6E9-3E0B048CA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902" y="1463040"/>
            <a:ext cx="8469630" cy="3785616"/>
          </a:xfrm>
        </p:spPr>
        <p:txBody>
          <a:bodyPr anchor="ctr"/>
          <a:lstStyle>
            <a:lvl1pPr algn="ctr">
              <a:lnSpc>
                <a:spcPct val="90000"/>
              </a:lnSpc>
              <a:defRPr lang="en-US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Large statement layout.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D9AE906-1DB3-4285-A68A-0F8B8AC97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27E814A0-99D6-40C5-A745-5C658684C0F9}"/>
              </a:ext>
            </a:extLst>
          </p:cNvPr>
          <p:cNvSpPr txBox="1">
            <a:spLocks/>
          </p:cNvSpPr>
          <p:nvPr/>
        </p:nvSpPr>
        <p:spPr bwMode="gray">
          <a:xfrm>
            <a:off x="8255233" y="6447297"/>
            <a:ext cx="551867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z="75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7" name="Logo">
            <a:extLst>
              <a:ext uri="{FF2B5EF4-FFF2-40B4-BE49-F238E27FC236}">
                <a16:creationId xmlns:a16="http://schemas.microsoft.com/office/drawing/2014/main" id="{CBA27C52-51B0-46E5-A354-FDA0C0E69C96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21490" y="6447297"/>
            <a:ext cx="685800" cy="214552"/>
            <a:chOff x="1231901" y="5359401"/>
            <a:chExt cx="11210925" cy="2630487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AE504F3-CE1B-4FFA-90CB-0DB30ADE04C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7EEFBCB-3E60-4B8E-989D-3A4D50513D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</p:spTree>
    <p:extLst>
      <p:ext uri="{BB962C8B-B14F-4D97-AF65-F5344CB8AC3E}">
        <p14:creationId xmlns:p14="http://schemas.microsoft.com/office/powerpoint/2010/main" val="261780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815A8-0624-4A10-B1F3-C19B0E233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No Textur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">
            <a:extLst>
              <a:ext uri="{FF2B5EF4-FFF2-40B4-BE49-F238E27FC236}">
                <a16:creationId xmlns:a16="http://schemas.microsoft.com/office/drawing/2014/main" id="{C1F06F61-6DD2-446B-987D-B384047C0878}"/>
              </a:ext>
            </a:extLst>
          </p:cNvPr>
          <p:cNvSpPr txBox="1">
            <a:spLocks/>
          </p:cNvSpPr>
          <p:nvPr/>
        </p:nvSpPr>
        <p:spPr bwMode="gray">
          <a:xfrm>
            <a:off x="8255233" y="6447297"/>
            <a:ext cx="551867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z="75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5" name="Logo">
            <a:extLst>
              <a:ext uri="{FF2B5EF4-FFF2-40B4-BE49-F238E27FC236}">
                <a16:creationId xmlns:a16="http://schemas.microsoft.com/office/drawing/2014/main" id="{56CEE073-8BD3-492B-BD4A-547A71C58B3A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21490" y="6447297"/>
            <a:ext cx="685800" cy="214552"/>
            <a:chOff x="1231901" y="5359401"/>
            <a:chExt cx="11210925" cy="263048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C4CFB3E-CC68-4065-BA51-35CB29381FC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0F4F0DF-D1F7-485E-8B01-94A5F0B04E4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FB5C1-1733-49B1-83F7-48444CAFE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7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ure">
            <a:extLst>
              <a:ext uri="{FF2B5EF4-FFF2-40B4-BE49-F238E27FC236}">
                <a16:creationId xmlns:a16="http://schemas.microsoft.com/office/drawing/2014/main" id="{F2D524AB-E282-4686-B58B-641438DC9B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D298B8-A731-40B0-A82D-73E38F5E3C48}"/>
              </a:ext>
            </a:extLst>
          </p:cNvPr>
          <p:cNvSpPr/>
          <p:nvPr/>
        </p:nvSpPr>
        <p:spPr>
          <a:xfrm>
            <a:off x="2243151" y="1895475"/>
            <a:ext cx="4872024" cy="2883030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0" dirty="0" err="1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077A18B9-3018-42E0-8877-4E494677B9EC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2818308" y="2807676"/>
            <a:ext cx="3507384" cy="1097280"/>
            <a:chOff x="1231901" y="5359401"/>
            <a:chExt cx="11210925" cy="26304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6A3BF12-9A81-464B-8E0D-17C715D2D57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C73C4CA-E0CE-41EC-A841-98AAB5DA85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</p:spTree>
    <p:extLst>
      <p:ext uri="{BB962C8B-B14F-4D97-AF65-F5344CB8AC3E}">
        <p14:creationId xmlns:p14="http://schemas.microsoft.com/office/powerpoint/2010/main" val="139848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ID">
            <a:extLst>
              <a:ext uri="{FF2B5EF4-FFF2-40B4-BE49-F238E27FC236}">
                <a16:creationId xmlns:a16="http://schemas.microsoft.com/office/drawing/2014/main" id="{B01B4ED1-11E6-4650-B725-EC73B57E4A24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-1"/>
            <a:chExt cx="12192000" cy="6858001"/>
          </a:xfrm>
        </p:grpSpPr>
        <p:grpSp>
          <p:nvGrpSpPr>
            <p:cNvPr id="90" name="5-Columns">
              <a:extLst>
                <a:ext uri="{FF2B5EF4-FFF2-40B4-BE49-F238E27FC236}">
                  <a16:creationId xmlns:a16="http://schemas.microsoft.com/office/drawing/2014/main" id="{7FDABA8A-9F63-4CB3-AD6D-E3081FE4A134}"/>
                </a:ext>
              </a:extLst>
            </p:cNvPr>
            <p:cNvGrpSpPr/>
            <p:nvPr userDrawn="1"/>
          </p:nvGrpSpPr>
          <p:grpSpPr>
            <a:xfrm>
              <a:off x="457196" y="6369995"/>
              <a:ext cx="11284638" cy="66775"/>
              <a:chOff x="457196" y="6369995"/>
              <a:chExt cx="11284638" cy="66775"/>
            </a:xfrm>
            <a:solidFill>
              <a:schemeClr val="accent1">
                <a:lumMod val="40000"/>
                <a:lumOff val="60000"/>
                <a:alpha val="35000"/>
              </a:schemeClr>
            </a:solidFill>
          </p:grpSpPr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EB8CCE06-2803-4BC4-8F52-8C22514AAC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7196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EFEE6688-BF23-4A0F-B580-67F2EB80DF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57020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867ECC9-01B8-4FD0-AA00-DB2A4DF6D4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56844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0F74219B-904B-4014-A041-38C261EB95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56668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D37F15D0-DE02-4884-B44D-921B540070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56491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</p:grpSp>
        <p:grpSp>
          <p:nvGrpSpPr>
            <p:cNvPr id="91" name="Columns">
              <a:extLst>
                <a:ext uri="{FF2B5EF4-FFF2-40B4-BE49-F238E27FC236}">
                  <a16:creationId xmlns:a16="http://schemas.microsoft.com/office/drawing/2014/main" id="{CA147F0F-2720-4D14-BF12-11A0E876C4F5}"/>
                </a:ext>
              </a:extLst>
            </p:cNvPr>
            <p:cNvGrpSpPr/>
            <p:nvPr userDrawn="1"/>
          </p:nvGrpSpPr>
          <p:grpSpPr>
            <a:xfrm>
              <a:off x="450165" y="422030"/>
              <a:ext cx="11291670" cy="5868573"/>
              <a:chOff x="450165" y="422030"/>
              <a:chExt cx="11291670" cy="5868573"/>
            </a:xfrm>
            <a:solidFill>
              <a:schemeClr val="accent1">
                <a:lumMod val="40000"/>
                <a:lumOff val="60000"/>
                <a:alpha val="2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9751839D-CEC1-45BE-9708-DAA3CE5F68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016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3028180-FC57-41E2-9874-BD949906CC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987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A428A839-7BAF-4979-A0EE-91F40C11FE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958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E8E5B971-2FFF-495D-904E-1754501FCD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29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31A14FD-E4E3-44E8-90C4-63354F192C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8900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25AFDC6-95BA-4E36-A7E5-2434D0A29B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871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D716465D-EE0D-4453-A606-A83F187D3C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0842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DC79EC4-363A-4716-8E58-408C7D981B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6813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49FF239A-FB3F-48EE-8991-0EE98B0258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2784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942B26A2-737C-48BF-B21F-47EABB25FB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8755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E3076E2C-385C-42BA-8312-8A176F9204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04726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B8902CC-F93D-4AE7-A8DC-25DC91A68D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06977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50" spc="250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</p:grpSp>
        <p:grpSp>
          <p:nvGrpSpPr>
            <p:cNvPr id="92" name="Half-Columns">
              <a:extLst>
                <a:ext uri="{FF2B5EF4-FFF2-40B4-BE49-F238E27FC236}">
                  <a16:creationId xmlns:a16="http://schemas.microsoft.com/office/drawing/2014/main" id="{204B2196-46C3-43E9-B91C-0070561E93CD}"/>
                </a:ext>
              </a:extLst>
            </p:cNvPr>
            <p:cNvGrpSpPr/>
            <p:nvPr userDrawn="1"/>
          </p:nvGrpSpPr>
          <p:grpSpPr>
            <a:xfrm>
              <a:off x="817594" y="422030"/>
              <a:ext cx="10556812" cy="5868573"/>
              <a:chOff x="817594" y="422030"/>
              <a:chExt cx="10556812" cy="5868573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4C2424A-DAE7-47F5-803E-8B0C3C4C0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9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F10CFA4-C33B-4610-8DB6-2E8EC6F927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730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B84BBF9-CCBD-4D1E-9F11-4BC2A4DEC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01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256665B-0348-4F3E-ACD5-FD9756A20B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72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61724F5A-484B-49DE-9661-FAACDAE74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643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169D8861-3D05-4F47-A6E6-629CBE006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614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AF0C905-F3F8-4655-B2FF-297DA836C0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585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5C9DF23-3824-4397-B5F3-CA748E254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56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810292C-F27F-4ADA-A818-ED47B4FDC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527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0FA31E9E-A1D6-4A1F-A31B-8155BD763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98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0ADD4CF6-2B17-408C-B1A2-571FACF84D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469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B1F99D05-254F-46BB-9DB1-7A8273EE2D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74406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Minor-Baselines">
              <a:extLst>
                <a:ext uri="{FF2B5EF4-FFF2-40B4-BE49-F238E27FC236}">
                  <a16:creationId xmlns:a16="http://schemas.microsoft.com/office/drawing/2014/main" id="{98E6344D-0E97-46AD-8557-F3655F4C668A}"/>
                </a:ext>
              </a:extLst>
            </p:cNvPr>
            <p:cNvGrpSpPr/>
            <p:nvPr userDrawn="1"/>
          </p:nvGrpSpPr>
          <p:grpSpPr>
            <a:xfrm>
              <a:off x="0" y="594635"/>
              <a:ext cx="12192000" cy="5523360"/>
              <a:chOff x="0" y="594635"/>
              <a:chExt cx="12192000" cy="552336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3988CC1-B2D8-45F6-99EB-F0C991951B5A}"/>
                  </a:ext>
                </a:extLst>
              </p:cNvPr>
              <p:cNvCxnSpPr/>
              <p:nvPr userDrawn="1"/>
            </p:nvCxnSpPr>
            <p:spPr>
              <a:xfrm flipH="1">
                <a:off x="0" y="128505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DC16D86-ECC2-46A0-98AD-FF37E7984488}"/>
                  </a:ext>
                </a:extLst>
              </p:cNvPr>
              <p:cNvCxnSpPr/>
              <p:nvPr userDrawn="1"/>
            </p:nvCxnSpPr>
            <p:spPr>
              <a:xfrm flipH="1">
                <a:off x="0" y="163026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3384F88-CFC2-485A-85E5-BC9A387E70FA}"/>
                  </a:ext>
                </a:extLst>
              </p:cNvPr>
              <p:cNvCxnSpPr/>
              <p:nvPr userDrawn="1"/>
            </p:nvCxnSpPr>
            <p:spPr>
              <a:xfrm flipH="1">
                <a:off x="0" y="197547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7C0AFBD-D26D-4ADF-A7A4-2C3FA6041EFE}"/>
                  </a:ext>
                </a:extLst>
              </p:cNvPr>
              <p:cNvCxnSpPr/>
              <p:nvPr userDrawn="1"/>
            </p:nvCxnSpPr>
            <p:spPr>
              <a:xfrm flipH="1">
                <a:off x="0" y="232068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B0F5EF3-3B04-4F24-AAF0-42DB116656FA}"/>
                  </a:ext>
                </a:extLst>
              </p:cNvPr>
              <p:cNvCxnSpPr/>
              <p:nvPr userDrawn="1"/>
            </p:nvCxnSpPr>
            <p:spPr>
              <a:xfrm flipH="1">
                <a:off x="0" y="266589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CEB7FB8-D33A-40E7-837C-1FA51F98C0D6}"/>
                  </a:ext>
                </a:extLst>
              </p:cNvPr>
              <p:cNvCxnSpPr/>
              <p:nvPr userDrawn="1"/>
            </p:nvCxnSpPr>
            <p:spPr>
              <a:xfrm flipH="1">
                <a:off x="0" y="301110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25582-EDFD-47F5-ADFD-07688165CA6C}"/>
                  </a:ext>
                </a:extLst>
              </p:cNvPr>
              <p:cNvCxnSpPr/>
              <p:nvPr userDrawn="1"/>
            </p:nvCxnSpPr>
            <p:spPr>
              <a:xfrm flipH="1">
                <a:off x="0" y="335631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8EBB482-69CF-40F9-8E45-C88546A14A6E}"/>
                  </a:ext>
                </a:extLst>
              </p:cNvPr>
              <p:cNvCxnSpPr/>
              <p:nvPr userDrawn="1"/>
            </p:nvCxnSpPr>
            <p:spPr>
              <a:xfrm flipH="1">
                <a:off x="0" y="370152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E2B10BC-DCC9-40B3-82C4-86EB18E49EEC}"/>
                  </a:ext>
                </a:extLst>
              </p:cNvPr>
              <p:cNvCxnSpPr/>
              <p:nvPr userDrawn="1"/>
            </p:nvCxnSpPr>
            <p:spPr>
              <a:xfrm flipH="1">
                <a:off x="0" y="404673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E5809F8-35AA-4D63-B6C8-44DAA8666405}"/>
                  </a:ext>
                </a:extLst>
              </p:cNvPr>
              <p:cNvCxnSpPr/>
              <p:nvPr userDrawn="1"/>
            </p:nvCxnSpPr>
            <p:spPr>
              <a:xfrm flipH="1">
                <a:off x="0" y="439194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3A46BE4C-4471-46C7-A09E-442332E02E5B}"/>
                  </a:ext>
                </a:extLst>
              </p:cNvPr>
              <p:cNvCxnSpPr/>
              <p:nvPr userDrawn="1"/>
            </p:nvCxnSpPr>
            <p:spPr>
              <a:xfrm flipH="1">
                <a:off x="0" y="473715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2072814-59AF-4554-A7A1-BB6D9C0EED50}"/>
                  </a:ext>
                </a:extLst>
              </p:cNvPr>
              <p:cNvCxnSpPr/>
              <p:nvPr userDrawn="1"/>
            </p:nvCxnSpPr>
            <p:spPr>
              <a:xfrm flipH="1">
                <a:off x="0" y="508236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32D6D8F-072E-4B53-B77E-DC633C5DA123}"/>
                  </a:ext>
                </a:extLst>
              </p:cNvPr>
              <p:cNvCxnSpPr/>
              <p:nvPr userDrawn="1"/>
            </p:nvCxnSpPr>
            <p:spPr>
              <a:xfrm flipH="1">
                <a:off x="0" y="542757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36E0E73-A5E6-4E43-A3EA-1688EAC87F2E}"/>
                  </a:ext>
                </a:extLst>
              </p:cNvPr>
              <p:cNvCxnSpPr/>
              <p:nvPr userDrawn="1"/>
            </p:nvCxnSpPr>
            <p:spPr>
              <a:xfrm flipH="1">
                <a:off x="0" y="577278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364620E0-5F0B-419B-9A61-2736EE017C27}"/>
                  </a:ext>
                </a:extLst>
              </p:cNvPr>
              <p:cNvCxnSpPr/>
              <p:nvPr userDrawn="1"/>
            </p:nvCxnSpPr>
            <p:spPr>
              <a:xfrm flipH="1">
                <a:off x="0" y="93984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600B6D8-8A6B-4BA6-9922-580E6EF2B022}"/>
                  </a:ext>
                </a:extLst>
              </p:cNvPr>
              <p:cNvCxnSpPr/>
              <p:nvPr userDrawn="1"/>
            </p:nvCxnSpPr>
            <p:spPr>
              <a:xfrm flipH="1">
                <a:off x="0" y="59463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79A02F2-15A0-4404-89EA-FD88F74D3901}"/>
                  </a:ext>
                </a:extLst>
              </p:cNvPr>
              <p:cNvCxnSpPr/>
              <p:nvPr userDrawn="1"/>
            </p:nvCxnSpPr>
            <p:spPr>
              <a:xfrm flipH="1">
                <a:off x="0" y="611799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Major-Baselines">
              <a:extLst>
                <a:ext uri="{FF2B5EF4-FFF2-40B4-BE49-F238E27FC236}">
                  <a16:creationId xmlns:a16="http://schemas.microsoft.com/office/drawing/2014/main" id="{6BF42672-DF70-44F3-B7CA-14A6979B434F}"/>
                </a:ext>
              </a:extLst>
            </p:cNvPr>
            <p:cNvGrpSpPr/>
            <p:nvPr userDrawn="1"/>
          </p:nvGrpSpPr>
          <p:grpSpPr>
            <a:xfrm>
              <a:off x="0" y="767240"/>
              <a:ext cx="12192000" cy="5178150"/>
              <a:chOff x="0" y="767240"/>
              <a:chExt cx="12192000" cy="517815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9CF9ECB-458C-47D9-B4BC-21087E05A585}"/>
                  </a:ext>
                </a:extLst>
              </p:cNvPr>
              <p:cNvCxnSpPr/>
              <p:nvPr/>
            </p:nvCxnSpPr>
            <p:spPr>
              <a:xfrm flipH="1">
                <a:off x="0" y="145766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6C496AA-6375-48D7-856A-D734E8E4CC99}"/>
                  </a:ext>
                </a:extLst>
              </p:cNvPr>
              <p:cNvCxnSpPr/>
              <p:nvPr/>
            </p:nvCxnSpPr>
            <p:spPr>
              <a:xfrm flipH="1">
                <a:off x="0" y="180287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8EA394B-F758-47C2-8E09-4C30FE4E9810}"/>
                  </a:ext>
                </a:extLst>
              </p:cNvPr>
              <p:cNvCxnSpPr/>
              <p:nvPr/>
            </p:nvCxnSpPr>
            <p:spPr>
              <a:xfrm flipH="1">
                <a:off x="0" y="214808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2C99AEE-DED4-4917-B2D7-796AEC3A484F}"/>
                  </a:ext>
                </a:extLst>
              </p:cNvPr>
              <p:cNvCxnSpPr/>
              <p:nvPr/>
            </p:nvCxnSpPr>
            <p:spPr>
              <a:xfrm flipH="1">
                <a:off x="0" y="249329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C5D77AD-8508-45AD-834F-CE4F2430EA20}"/>
                  </a:ext>
                </a:extLst>
              </p:cNvPr>
              <p:cNvCxnSpPr/>
              <p:nvPr/>
            </p:nvCxnSpPr>
            <p:spPr>
              <a:xfrm flipH="1">
                <a:off x="0" y="283850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4E9F12A-A21A-40D7-AC40-55C2530CAAF2}"/>
                  </a:ext>
                </a:extLst>
              </p:cNvPr>
              <p:cNvCxnSpPr/>
              <p:nvPr/>
            </p:nvCxnSpPr>
            <p:spPr>
              <a:xfrm flipH="1">
                <a:off x="0" y="318371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75DAFB1-56AC-4F65-BCF8-63F8201D42F1}"/>
                  </a:ext>
                </a:extLst>
              </p:cNvPr>
              <p:cNvCxnSpPr/>
              <p:nvPr/>
            </p:nvCxnSpPr>
            <p:spPr>
              <a:xfrm flipH="1">
                <a:off x="0" y="352892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7C01E0A-93E3-4ED0-B575-9CCBF85B5EB0}"/>
                  </a:ext>
                </a:extLst>
              </p:cNvPr>
              <p:cNvCxnSpPr/>
              <p:nvPr/>
            </p:nvCxnSpPr>
            <p:spPr>
              <a:xfrm flipH="1">
                <a:off x="0" y="387413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5EB4A7E-05D6-4483-9749-137062ABB64E}"/>
                  </a:ext>
                </a:extLst>
              </p:cNvPr>
              <p:cNvCxnSpPr/>
              <p:nvPr/>
            </p:nvCxnSpPr>
            <p:spPr>
              <a:xfrm flipH="1">
                <a:off x="0" y="421934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185FF42-7436-456C-B038-DF7FCC9B86C4}"/>
                  </a:ext>
                </a:extLst>
              </p:cNvPr>
              <p:cNvCxnSpPr/>
              <p:nvPr/>
            </p:nvCxnSpPr>
            <p:spPr>
              <a:xfrm flipH="1">
                <a:off x="0" y="456455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71B5F2E-D126-4777-9BB0-A0FAB3F2CAFD}"/>
                  </a:ext>
                </a:extLst>
              </p:cNvPr>
              <p:cNvCxnSpPr/>
              <p:nvPr/>
            </p:nvCxnSpPr>
            <p:spPr>
              <a:xfrm flipH="1">
                <a:off x="0" y="490976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0090F01-D3B0-4CC1-B868-3834E45B2BEF}"/>
                  </a:ext>
                </a:extLst>
              </p:cNvPr>
              <p:cNvCxnSpPr/>
              <p:nvPr/>
            </p:nvCxnSpPr>
            <p:spPr>
              <a:xfrm flipH="1">
                <a:off x="0" y="525497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49511C0-4CC6-4C57-BD16-06DFA68C5177}"/>
                  </a:ext>
                </a:extLst>
              </p:cNvPr>
              <p:cNvCxnSpPr/>
              <p:nvPr/>
            </p:nvCxnSpPr>
            <p:spPr>
              <a:xfrm flipH="1">
                <a:off x="0" y="560018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23DBF0E-1AA8-4FBC-BFCF-C35A665C6AAD}"/>
                  </a:ext>
                </a:extLst>
              </p:cNvPr>
              <p:cNvCxnSpPr/>
              <p:nvPr/>
            </p:nvCxnSpPr>
            <p:spPr>
              <a:xfrm flipH="1">
                <a:off x="0" y="594539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6F927AE-A157-4A95-BD1F-5D4003848AE5}"/>
                  </a:ext>
                </a:extLst>
              </p:cNvPr>
              <p:cNvCxnSpPr/>
              <p:nvPr/>
            </p:nvCxnSpPr>
            <p:spPr>
              <a:xfrm flipH="1">
                <a:off x="0" y="111245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F1893BF-3A5C-45A7-80A6-F95888D2C2E9}"/>
                  </a:ext>
                </a:extLst>
              </p:cNvPr>
              <p:cNvCxnSpPr/>
              <p:nvPr/>
            </p:nvCxnSpPr>
            <p:spPr>
              <a:xfrm flipH="1">
                <a:off x="0" y="76724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Margins">
              <a:extLst>
                <a:ext uri="{FF2B5EF4-FFF2-40B4-BE49-F238E27FC236}">
                  <a16:creationId xmlns:a16="http://schemas.microsoft.com/office/drawing/2014/main" id="{1987983C-C65D-47F1-8B52-9BB74C6156DF}"/>
                </a:ext>
              </a:extLst>
            </p:cNvPr>
            <p:cNvGrpSpPr/>
            <p:nvPr userDrawn="1"/>
          </p:nvGrpSpPr>
          <p:grpSpPr>
            <a:xfrm>
              <a:off x="0" y="-1"/>
              <a:ext cx="12192000" cy="6858001"/>
              <a:chOff x="0" y="-1"/>
              <a:chExt cx="12192000" cy="685800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D64F71A-57E0-44C6-B31D-7B42B82DD2CE}"/>
                  </a:ext>
                </a:extLst>
              </p:cNvPr>
              <p:cNvGrpSpPr/>
              <p:nvPr userDrawn="1"/>
            </p:nvGrpSpPr>
            <p:grpSpPr>
              <a:xfrm>
                <a:off x="450166" y="-1"/>
                <a:ext cx="11291668" cy="6858001"/>
                <a:chOff x="450166" y="-295422"/>
                <a:chExt cx="11291668" cy="749104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7D8CFD01-2438-4217-AA3E-AC3BA160D143}"/>
                    </a:ext>
                  </a:extLst>
                </p:cNvPr>
                <p:cNvCxnSpPr/>
                <p:nvPr/>
              </p:nvCxnSpPr>
              <p:spPr>
                <a:xfrm>
                  <a:off x="450166" y="-295422"/>
                  <a:ext cx="0" cy="7491047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09FDB0BB-10D1-469E-A843-451C93653F0B}"/>
                    </a:ext>
                  </a:extLst>
                </p:cNvPr>
                <p:cNvCxnSpPr/>
                <p:nvPr/>
              </p:nvCxnSpPr>
              <p:spPr>
                <a:xfrm>
                  <a:off x="11741834" y="-295422"/>
                  <a:ext cx="0" cy="7491047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3DA59C4-54B1-44E7-8615-E9D3B756CD6D}"/>
                  </a:ext>
                </a:extLst>
              </p:cNvPr>
              <p:cNvGrpSpPr/>
              <p:nvPr userDrawn="1"/>
            </p:nvGrpSpPr>
            <p:grpSpPr>
              <a:xfrm>
                <a:off x="0" y="422030"/>
                <a:ext cx="12192000" cy="5868573"/>
                <a:chOff x="0" y="422030"/>
                <a:chExt cx="12192000" cy="5868573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5110C17-BFAC-419F-917B-35541EA792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422030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9E58F6F-92A5-473B-9FED-3D90ECE09E5D}"/>
                    </a:ext>
                  </a:extLst>
                </p:cNvPr>
                <p:cNvCxnSpPr/>
                <p:nvPr userDrawn="1"/>
              </p:nvCxnSpPr>
              <p:spPr>
                <a:xfrm>
                  <a:off x="0" y="6290603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0BD5319-1193-4438-BF01-B64CF6D0D212}"/>
                  </a:ext>
                </a:extLst>
              </p:cNvPr>
              <p:cNvGrpSpPr/>
              <p:nvPr userDrawn="1"/>
            </p:nvGrpSpPr>
            <p:grpSpPr>
              <a:xfrm>
                <a:off x="0" y="1457660"/>
                <a:ext cx="12192000" cy="345210"/>
                <a:chOff x="0" y="1457660"/>
                <a:chExt cx="12192000" cy="34521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ED443DF1-4231-4D92-8DA5-C1F4B954AF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1457660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4C68D45-D4C2-497B-A9FF-6ADE11C36C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1802870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25789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ure">
            <a:extLst>
              <a:ext uri="{FF2B5EF4-FFF2-40B4-BE49-F238E27FC236}">
                <a16:creationId xmlns:a16="http://schemas.microsoft.com/office/drawing/2014/main" id="{B43DC9BF-B86E-41C3-9025-257603C6C4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3C20BBD-F2FD-4A4D-B556-572D7207BCE8}"/>
              </a:ext>
            </a:extLst>
          </p:cNvPr>
          <p:cNvSpPr/>
          <p:nvPr/>
        </p:nvSpPr>
        <p:spPr>
          <a:xfrm>
            <a:off x="2666554" y="4109060"/>
            <a:ext cx="3877121" cy="1434491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0" dirty="0" err="1"/>
          </a:p>
        </p:txBody>
      </p:sp>
      <p:grpSp>
        <p:nvGrpSpPr>
          <p:cNvPr id="34" name="Logo">
            <a:extLst>
              <a:ext uri="{FF2B5EF4-FFF2-40B4-BE49-F238E27FC236}">
                <a16:creationId xmlns:a16="http://schemas.microsoft.com/office/drawing/2014/main" id="{E3F269C9-4FA8-4772-AD37-31EE93FFE599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943594" y="4703638"/>
            <a:ext cx="1256813" cy="393192"/>
            <a:chOff x="1231901" y="5359401"/>
            <a:chExt cx="11210925" cy="2630487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09D9C9E1-25E5-483A-B7BC-660D3D3BFE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98453535-0FA3-4BC2-896D-B75809B1977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  <p:grpSp>
        <p:nvGrpSpPr>
          <p:cNvPr id="37" name="Ruler">
            <a:extLst>
              <a:ext uri="{FF2B5EF4-FFF2-40B4-BE49-F238E27FC236}">
                <a16:creationId xmlns:a16="http://schemas.microsoft.com/office/drawing/2014/main" id="{70E5BD5C-60C7-4101-99EB-CFC9224AD7B1}"/>
              </a:ext>
            </a:extLst>
          </p:cNvPr>
          <p:cNvGrpSpPr/>
          <p:nvPr/>
        </p:nvGrpSpPr>
        <p:grpSpPr>
          <a:xfrm>
            <a:off x="3954781" y="4219340"/>
            <a:ext cx="1234440" cy="339946"/>
            <a:chOff x="5273041" y="4219340"/>
            <a:chExt cx="1645920" cy="33994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101E02-F838-4187-B559-8AAE85AB8E2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3" y="4219340"/>
              <a:ext cx="0" cy="33994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04FBA9-913D-4B32-AC77-21FE53C07630}"/>
                </a:ext>
              </a:extLst>
            </p:cNvPr>
            <p:cNvCxnSpPr/>
            <p:nvPr/>
          </p:nvCxnSpPr>
          <p:spPr>
            <a:xfrm>
              <a:off x="527304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620BDF-DEE5-4359-9427-F80C2D3B2F2A}"/>
                </a:ext>
              </a:extLst>
            </p:cNvPr>
            <p:cNvCxnSpPr/>
            <p:nvPr/>
          </p:nvCxnSpPr>
          <p:spPr>
            <a:xfrm>
              <a:off x="5364485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09FFEF8-C551-442A-BFBE-82B27BAA70D4}"/>
                </a:ext>
              </a:extLst>
            </p:cNvPr>
            <p:cNvCxnSpPr/>
            <p:nvPr/>
          </p:nvCxnSpPr>
          <p:spPr>
            <a:xfrm>
              <a:off x="545592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0E7191-0FEE-4B6B-AAE0-7E6505AAFF96}"/>
                </a:ext>
              </a:extLst>
            </p:cNvPr>
            <p:cNvCxnSpPr/>
            <p:nvPr/>
          </p:nvCxnSpPr>
          <p:spPr>
            <a:xfrm>
              <a:off x="5547364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B20760-2C74-490B-8779-0A3CEC331376}"/>
                </a:ext>
              </a:extLst>
            </p:cNvPr>
            <p:cNvCxnSpPr/>
            <p:nvPr/>
          </p:nvCxnSpPr>
          <p:spPr>
            <a:xfrm>
              <a:off x="563880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C7CD8C-10E9-4C4D-AF46-8EAA7E7B84D7}"/>
                </a:ext>
              </a:extLst>
            </p:cNvPr>
            <p:cNvCxnSpPr/>
            <p:nvPr/>
          </p:nvCxnSpPr>
          <p:spPr>
            <a:xfrm>
              <a:off x="5730244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A9DBD41-B998-4B1C-A2AD-746277984ECF}"/>
                </a:ext>
              </a:extLst>
            </p:cNvPr>
            <p:cNvCxnSpPr/>
            <p:nvPr/>
          </p:nvCxnSpPr>
          <p:spPr>
            <a:xfrm>
              <a:off x="582168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0011DFB-F9A6-4F90-A169-06A40F2D4491}"/>
                </a:ext>
              </a:extLst>
            </p:cNvPr>
            <p:cNvCxnSpPr/>
            <p:nvPr/>
          </p:nvCxnSpPr>
          <p:spPr>
            <a:xfrm>
              <a:off x="5913123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FCB742D-4AAE-446A-95AF-D86CE705B38D}"/>
                </a:ext>
              </a:extLst>
            </p:cNvPr>
            <p:cNvCxnSpPr/>
            <p:nvPr/>
          </p:nvCxnSpPr>
          <p:spPr>
            <a:xfrm>
              <a:off x="600456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622024-A6FB-4862-AAA9-378E17CB2F65}"/>
                </a:ext>
              </a:extLst>
            </p:cNvPr>
            <p:cNvCxnSpPr/>
            <p:nvPr/>
          </p:nvCxnSpPr>
          <p:spPr>
            <a:xfrm>
              <a:off x="618744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DDF8BE4-F228-4207-9F16-38714201F036}"/>
                </a:ext>
              </a:extLst>
            </p:cNvPr>
            <p:cNvCxnSpPr/>
            <p:nvPr/>
          </p:nvCxnSpPr>
          <p:spPr>
            <a:xfrm>
              <a:off x="627888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F0D7718-987E-4A31-88D8-257BD9D16439}"/>
                </a:ext>
              </a:extLst>
            </p:cNvPr>
            <p:cNvCxnSpPr/>
            <p:nvPr/>
          </p:nvCxnSpPr>
          <p:spPr>
            <a:xfrm>
              <a:off x="637032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895AC8-2DE9-4C57-9175-D6619461AA6A}"/>
                </a:ext>
              </a:extLst>
            </p:cNvPr>
            <p:cNvCxnSpPr/>
            <p:nvPr/>
          </p:nvCxnSpPr>
          <p:spPr>
            <a:xfrm>
              <a:off x="6461762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15B7B8D-36D9-46DB-BDD6-8D7FCA31766A}"/>
                </a:ext>
              </a:extLst>
            </p:cNvPr>
            <p:cNvCxnSpPr/>
            <p:nvPr/>
          </p:nvCxnSpPr>
          <p:spPr>
            <a:xfrm>
              <a:off x="655320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1AF8FD-CBB7-47C3-92D4-68F412B850C3}"/>
                </a:ext>
              </a:extLst>
            </p:cNvPr>
            <p:cNvCxnSpPr/>
            <p:nvPr/>
          </p:nvCxnSpPr>
          <p:spPr>
            <a:xfrm>
              <a:off x="664464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75397F3-9A79-4A57-9C34-2D06B47E2F34}"/>
                </a:ext>
              </a:extLst>
            </p:cNvPr>
            <p:cNvCxnSpPr/>
            <p:nvPr/>
          </p:nvCxnSpPr>
          <p:spPr>
            <a:xfrm>
              <a:off x="673608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17F042D-D6EC-49C7-8409-4FB587063A25}"/>
                </a:ext>
              </a:extLst>
            </p:cNvPr>
            <p:cNvCxnSpPr/>
            <p:nvPr/>
          </p:nvCxnSpPr>
          <p:spPr>
            <a:xfrm>
              <a:off x="6827521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F47560C-6D83-4B1E-A656-E798CCE71DB3}"/>
                </a:ext>
              </a:extLst>
            </p:cNvPr>
            <p:cNvCxnSpPr/>
            <p:nvPr/>
          </p:nvCxnSpPr>
          <p:spPr>
            <a:xfrm>
              <a:off x="691896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peaker Name">
            <a:extLst>
              <a:ext uri="{FF2B5EF4-FFF2-40B4-BE49-F238E27FC236}">
                <a16:creationId xmlns:a16="http://schemas.microsoft.com/office/drawing/2014/main" id="{0D03EEEE-B07B-48F4-B55F-C322BA4FCC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6971" y="2953512"/>
            <a:ext cx="3015255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b="0" i="1" cap="none" spc="4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Speaker Name</a:t>
            </a:r>
          </a:p>
        </p:txBody>
      </p:sp>
      <p:sp>
        <p:nvSpPr>
          <p:cNvPr id="58" name="Text Placeholder 128">
            <a:extLst>
              <a:ext uri="{FF2B5EF4-FFF2-40B4-BE49-F238E27FC236}">
                <a16:creationId xmlns:a16="http://schemas.microsoft.com/office/drawing/2014/main" id="{02F3F674-6E3E-4B4F-A461-192B2E1A3E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2228" y="2953512"/>
            <a:ext cx="1134797" cy="402336"/>
          </a:xfr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200" b="1" i="1" cap="all" spc="45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 algn="ctr">
              <a:spcBef>
                <a:spcPct val="0"/>
              </a:spcBef>
            </a:pPr>
            <a:r>
              <a:rPr lang="en-US" dirty="0"/>
              <a:t>YYYY.MM.DD</a:t>
            </a:r>
          </a:p>
        </p:txBody>
      </p:sp>
      <p:sp>
        <p:nvSpPr>
          <p:cNvPr id="59" name="Speaker Title">
            <a:extLst>
              <a:ext uri="{FF2B5EF4-FFF2-40B4-BE49-F238E27FC236}">
                <a16:creationId xmlns:a16="http://schemas.microsoft.com/office/drawing/2014/main" id="{058F1415-E1D6-47DA-A185-76C3FC2257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6972" y="3355848"/>
            <a:ext cx="4150054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b="0" i="1" cap="none" spc="45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lvl="0" indent="-137160">
              <a:spcBef>
                <a:spcPct val="0"/>
              </a:spcBef>
            </a:pPr>
            <a:r>
              <a:rPr lang="en-US" dirty="0"/>
              <a:t>Speaker Title / Company Name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5B3A83E2-FA5C-4BC9-8B76-2DE81BEB6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2496971" y="2471111"/>
            <a:ext cx="4150055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 algn="ctr">
              <a:buNone/>
              <a:defRPr lang="en-US" sz="1200" b="1" cap="all" spc="225" baseline="0" dirty="0">
                <a:solidFill>
                  <a:schemeClr val="bg1"/>
                </a:solidFill>
              </a:defRPr>
            </a:lvl1pPr>
          </a:lstStyle>
          <a:p>
            <a:pPr marL="137160" lvl="0" indent="-137160"/>
            <a:r>
              <a:rPr lang="en-US" dirty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4F1EC20-D177-4F9A-AF02-5ABB483C6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275" y="935570"/>
            <a:ext cx="7029450" cy="1335024"/>
          </a:xfrm>
        </p:spPr>
        <p:txBody>
          <a:bodyPr anchor="b"/>
          <a:lstStyle>
            <a:lvl1pPr algn="ctr">
              <a:lnSpc>
                <a:spcPct val="90000"/>
              </a:lnSpc>
              <a:defRPr sz="3300"/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with Subtitle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DA467-6522-4105-A238-D69A42AC0280}"/>
              </a:ext>
            </a:extLst>
          </p:cNvPr>
          <p:cNvSpPr/>
          <p:nvPr/>
        </p:nvSpPr>
        <p:spPr>
          <a:xfrm>
            <a:off x="0" y="1"/>
            <a:ext cx="9144000" cy="1416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02870" tIns="54864" rIns="102870" bIns="54864" rtlCol="0" anchor="ctr">
            <a:noAutofit/>
          </a:bodyPr>
          <a:lstStyle/>
          <a:p>
            <a:pPr marL="137160" lvl="0" indent="-137160" algn="ctr" defTabSz="68580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1200" b="1" cap="all" spc="225" baseline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395288"/>
            <a:ext cx="8228013" cy="1143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Speaker Name</a:t>
            </a:r>
            <a:br>
              <a:rPr lang="en-US" altLang="en-US" noProof="0"/>
            </a:br>
            <a:r>
              <a:rPr lang="en-US" altLang="en-US" noProof="0"/>
              <a:t>Date of Presentation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0850" y="2706688"/>
            <a:ext cx="8235950" cy="1349375"/>
          </a:xfrm>
        </p:spPr>
        <p:txBody>
          <a:bodyPr rIns="0"/>
          <a:lstStyle>
            <a:lvl1pPr marL="0" indent="0" algn="ctr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44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altLang="en-US" noProof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6205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371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137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573213"/>
            <a:ext cx="8191500" cy="36115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334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137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573213"/>
            <a:ext cx="4019550" cy="3611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73213"/>
            <a:ext cx="4019550" cy="3611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9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ure">
            <a:extLst>
              <a:ext uri="{FF2B5EF4-FFF2-40B4-BE49-F238E27FC236}">
                <a16:creationId xmlns:a16="http://schemas.microsoft.com/office/drawing/2014/main" id="{8069FB3F-2D73-4C3F-A7A8-E6A22F71C3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50" dirty="0" err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4ECD5-A100-4CBB-BE85-5E2DB9399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34" b="37183"/>
          <a:stretch/>
        </p:blipFill>
        <p:spPr>
          <a:xfrm>
            <a:off x="0" y="5372101"/>
            <a:ext cx="1765604" cy="1485900"/>
          </a:xfrm>
          <a:prstGeom prst="rect">
            <a:avLst/>
          </a:prstGeom>
        </p:spPr>
      </p:pic>
      <p:sp>
        <p:nvSpPr>
          <p:cNvPr id="5" name="Subtitle">
            <a:extLst>
              <a:ext uri="{FF2B5EF4-FFF2-40B4-BE49-F238E27FC236}">
                <a16:creationId xmlns:a16="http://schemas.microsoft.com/office/drawing/2014/main" id="{1C588A51-7159-4E94-9856-B64483B8F9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4829863"/>
            <a:ext cx="5590343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200" b="1" cap="all" spc="225" baseline="0" dirty="0">
                <a:solidFill>
                  <a:schemeClr val="bg1"/>
                </a:solidFill>
              </a:defRPr>
            </a:lvl1pPr>
          </a:lstStyle>
          <a:p>
            <a:pPr marL="137160" lvl="0" indent="-137160"/>
            <a:r>
              <a:rPr lang="en-US" dirty="0"/>
              <a:t>Subtitle (Delete if not used)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DB11C21-4702-4664-8D59-793314F8E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902" y="3528920"/>
            <a:ext cx="7029450" cy="121439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Segue Layout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52D0D-2EA4-4CCE-90FA-A02A78C358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C761C9BF-9222-4B2A-A19A-B5A2710D93B3}"/>
              </a:ext>
            </a:extLst>
          </p:cNvPr>
          <p:cNvSpPr txBox="1">
            <a:spLocks/>
          </p:cNvSpPr>
          <p:nvPr/>
        </p:nvSpPr>
        <p:spPr bwMode="gray">
          <a:xfrm>
            <a:off x="8255233" y="6447297"/>
            <a:ext cx="551867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z="75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507CC42B-659C-4CD4-9F20-358BBD7B0A6B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21490" y="6447297"/>
            <a:ext cx="685800" cy="214552"/>
            <a:chOff x="1231901" y="5359401"/>
            <a:chExt cx="11210925" cy="263048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48801B8-52B3-47AC-9853-2375E256E3A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F20CB9-4127-4672-B9D3-714FA916023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</p:spTree>
    <p:extLst>
      <p:ext uri="{BB962C8B-B14F-4D97-AF65-F5344CB8AC3E}">
        <p14:creationId xmlns:p14="http://schemas.microsoft.com/office/powerpoint/2010/main" val="39973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951333"/>
            <a:ext cx="5590343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1200" b="1" cap="all" spc="225" baseline="0" dirty="0">
                <a:solidFill>
                  <a:schemeClr val="bg1"/>
                </a:solidFill>
              </a:defRPr>
            </a:lvl1pPr>
          </a:lstStyle>
          <a:p>
            <a:pPr marL="137160" lvl="0" indent="-137160"/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DC8EF-0ABA-4B52-AEA2-7A3943163E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8CEC4-B0CD-4400-A6AD-DD3E12310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</p:spTree>
    <p:extLst>
      <p:ext uri="{BB962C8B-B14F-4D97-AF65-F5344CB8AC3E}">
        <p14:creationId xmlns:p14="http://schemas.microsoft.com/office/powerpoint/2010/main" val="144010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185" y="1802870"/>
            <a:ext cx="8469630" cy="447905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951333"/>
            <a:ext cx="5590343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200" b="1" kern="1200" cap="all" spc="22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4313" lvl="0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94C0C-A1DE-4B4E-81B9-1791716845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6CA66E-0730-4548-BD28-48477B0C3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335014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19DE35-D0AB-4348-89C4-2714CF5EE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6582" y="1802870"/>
            <a:ext cx="4149090" cy="447905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185" y="1802870"/>
            <a:ext cx="4149090" cy="447905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951333"/>
            <a:ext cx="5590343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200" b="1" kern="1200" cap="all" spc="22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4313" lvl="0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8BA35-76C2-4ED8-B770-6CBDC27C82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87FFC-2B63-49CE-B2BC-B238E1BC7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Layout</a:t>
            </a:r>
          </a:p>
        </p:txBody>
      </p:sp>
    </p:spTree>
    <p:extLst>
      <p:ext uri="{BB962C8B-B14F-4D97-AF65-F5344CB8AC3E}">
        <p14:creationId xmlns:p14="http://schemas.microsoft.com/office/powerpoint/2010/main" val="297689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7D5292-8D24-405D-9E5D-79D2DD40F6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762" y="1802869"/>
            <a:ext cx="2708910" cy="4479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19DE35-D0AB-4348-89C4-2714CF5EE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974" y="1802424"/>
            <a:ext cx="2708910" cy="4479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185" y="1802424"/>
            <a:ext cx="2708910" cy="4479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951333"/>
            <a:ext cx="5590343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200" b="1" kern="1200" cap="all" spc="22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4313" lvl="0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4F64A-6956-41D3-B0E4-CCC3453A7F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030608-2773-46C2-905B-B17C3B831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34715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9E3BF3-DA31-48DD-AC45-91FC2DBAAD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8778" y="0"/>
            <a:ext cx="5205222" cy="685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82296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35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Click icon below to insert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185" y="1801368"/>
            <a:ext cx="3154680" cy="44805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951333"/>
            <a:ext cx="3154680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200" b="1" kern="1200" cap="all" spc="22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4313" lvl="0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Subtitle (D.I.N.U.)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D051183-1C65-4067-A80F-CAB4F09E8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902" y="372340"/>
            <a:ext cx="3154680" cy="49244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Photo Right Layout</a:t>
            </a:r>
          </a:p>
        </p:txBody>
      </p:sp>
    </p:spTree>
    <p:extLst>
      <p:ext uri="{BB962C8B-B14F-4D97-AF65-F5344CB8AC3E}">
        <p14:creationId xmlns:p14="http://schemas.microsoft.com/office/powerpoint/2010/main" val="221033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6901" y="951333"/>
            <a:ext cx="5590343" cy="332399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200" b="1" kern="1200" cap="all" spc="22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4313" lvl="0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94C0C-A1DE-4B4E-81B9-1791716845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6CA66E-0730-4548-BD28-48477B0C3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 Column Layout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6A5F327-94E3-4266-9A78-098328E7FC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185" y="1802870"/>
            <a:ext cx="8469630" cy="4479059"/>
          </a:xfrm>
        </p:spPr>
        <p:txBody>
          <a:bodyPr/>
          <a:lstStyle>
            <a:lvl1pPr marL="259556" indent="-259556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85763" indent="-126206">
              <a:defRPr>
                <a:solidFill>
                  <a:schemeClr val="tx1"/>
                </a:solidFill>
              </a:defRPr>
            </a:lvl2pPr>
            <a:lvl3pPr marL="514350" indent="-128588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46518C-C5C5-4D58-B4D2-B85C0BD81B00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5280" b="23627"/>
          <a:stretch/>
        </p:blipFill>
        <p:spPr>
          <a:xfrm>
            <a:off x="0" y="6024564"/>
            <a:ext cx="1584359" cy="8334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98CF84-0D02-4614-8A26-93A1CB865A2B}"/>
              </a:ext>
            </a:extLst>
          </p:cNvPr>
          <p:cNvSpPr/>
          <p:nvPr/>
        </p:nvSpPr>
        <p:spPr>
          <a:xfrm>
            <a:off x="0" y="0"/>
            <a:ext cx="24526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0" dirty="0" err="1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773789E-1482-4DF2-AC34-ED595BC86F6F}"/>
              </a:ext>
            </a:extLst>
          </p:cNvPr>
          <p:cNvSpPr txBox="1">
            <a:spLocks/>
          </p:cNvSpPr>
          <p:nvPr/>
        </p:nvSpPr>
        <p:spPr bwMode="gray">
          <a:xfrm>
            <a:off x="8255233" y="6447297"/>
            <a:ext cx="551867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z="75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14A8E363-B738-48A5-915F-96EF63027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901" y="1802870"/>
            <a:ext cx="8470198" cy="447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level: Bullet, 20pt</a:t>
            </a:r>
          </a:p>
          <a:p>
            <a:pPr lvl="1"/>
            <a:r>
              <a:rPr lang="en-US" dirty="0"/>
              <a:t>Second level: Sub-bullet 1, 18pt</a:t>
            </a:r>
          </a:p>
          <a:p>
            <a:pPr lvl="2"/>
            <a:r>
              <a:rPr lang="en-US" dirty="0"/>
              <a:t>Third level: Sub-bullet 2, 16pt</a:t>
            </a:r>
          </a:p>
          <a:p>
            <a:pPr lvl="3"/>
            <a:r>
              <a:rPr lang="en-US" dirty="0"/>
              <a:t>Fourth level: Heading 1, 28pt</a:t>
            </a:r>
          </a:p>
          <a:p>
            <a:pPr lvl="4"/>
            <a:r>
              <a:rPr lang="en-US" dirty="0"/>
              <a:t>Fifth level: Description 1, 18pt</a:t>
            </a:r>
          </a:p>
          <a:p>
            <a:pPr lvl="5"/>
            <a:r>
              <a:rPr lang="en-US" dirty="0"/>
              <a:t>Sixth level: Heading 2, 22pt</a:t>
            </a:r>
          </a:p>
          <a:p>
            <a:pPr lvl="6"/>
            <a:r>
              <a:rPr lang="en-US" dirty="0"/>
              <a:t>Seventh level: Description 2, 16pt</a:t>
            </a:r>
          </a:p>
          <a:p>
            <a:pPr lvl="7"/>
            <a:r>
              <a:rPr lang="en-US" dirty="0"/>
              <a:t>Eighth level: Stats 1, 36pt</a:t>
            </a:r>
          </a:p>
          <a:p>
            <a:pPr lvl="8"/>
            <a:r>
              <a:rPr lang="en-US" dirty="0"/>
              <a:t>Ninth level: Stats 2, 48pt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6902" y="372340"/>
            <a:ext cx="8470198" cy="4924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Title, 32pt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CBB5A743-284E-4F77-9C07-20F6113DB3BD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21490" y="6447297"/>
            <a:ext cx="685800" cy="214552"/>
            <a:chOff x="1231901" y="5359401"/>
            <a:chExt cx="11210925" cy="26304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597971-37D3-4BC0-93F4-2E4A0C596B8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10CFBDD-008A-42F6-B152-7F57EF7924F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5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7BE8C-9254-49C6-B935-75CCECC5C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6533"/>
            <a:ext cx="3086100" cy="11541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Optional 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390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150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397764" indent="-123444" algn="l" defTabSz="685800" rtl="0" eaLnBrk="1" latinLnBrk="0" hangingPunct="1">
        <a:lnSpc>
          <a:spcPct val="90000"/>
        </a:lnSpc>
        <a:spcBef>
          <a:spcPts val="1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90000"/>
        </a:lnSpc>
        <a:spcBef>
          <a:spcPts val="600"/>
        </a:spcBef>
        <a:spcAft>
          <a:spcPts val="450"/>
        </a:spcAft>
        <a:buFont typeface="Arial" panose="020B0604020202020204" pitchFamily="34" charset="0"/>
        <a:buChar char="​"/>
        <a:defRPr sz="2100" b="1" kern="1200" cap="all" spc="45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450"/>
        </a:spcAft>
        <a:buFont typeface="Arial" panose="020B0604020202020204" pitchFamily="34" charset="0"/>
        <a:buChar char="​"/>
        <a:defRPr lang="en-US" sz="1350" b="0" kern="1200" cap="none" spc="0" baseline="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​"/>
        <a:defRPr lang="en-US" sz="1650" b="1" kern="1200" cap="all" spc="45" baseline="0" dirty="0" smtClean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90000"/>
        </a:lnSpc>
        <a:spcBef>
          <a:spcPts val="150"/>
        </a:spcBef>
        <a:spcAft>
          <a:spcPts val="450"/>
        </a:spcAft>
        <a:buFont typeface="Arial" panose="020B0604020202020204" pitchFamily="34" charset="0"/>
        <a:buChar char="​"/>
        <a:defRPr lang="en-US" sz="12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191" indent="-1191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​"/>
        <a:defRPr lang="en-US" sz="2700" b="1" i="1" kern="1200" dirty="0" smtClean="0">
          <a:solidFill>
            <a:schemeClr val="accent1"/>
          </a:solidFill>
          <a:latin typeface="+mn-lt"/>
          <a:ea typeface="+mn-ea"/>
          <a:cs typeface="+mn-cs"/>
        </a:defRPr>
      </a:lvl8pPr>
      <a:lvl9pPr marL="1191" indent="-1191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​"/>
        <a:defRPr lang="en-US" sz="3600" b="1" i="1" kern="1200" dirty="0" smtClean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ight.com/find/pseriesfirmware" TargetMode="External"/><Relationship Id="rId2" Type="http://schemas.openxmlformats.org/officeDocument/2006/relationships/hyperlink" Target="https://www.keysight.com/find/iolibraries" TargetMode="External"/><Relationship Id="rId1" Type="http://schemas.openxmlformats.org/officeDocument/2006/relationships/slideLayout" Target="../slideLayouts/slideLayout23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dn.tm.agilent.com/index.cg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agilent.com/find/pseriesfirmwa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186DC6-4B21-4C2A-8114-5363DD0B595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/>
              <a:t>P-Series Power Meter Firmware</a:t>
            </a:r>
          </a:p>
          <a:p>
            <a:pPr>
              <a:lnSpc>
                <a:spcPct val="80000"/>
              </a:lnSpc>
            </a:pPr>
            <a:r>
              <a:rPr lang="en-US" altLang="en-US" sz="3600"/>
              <a:t>Upgrade Process</a:t>
            </a:r>
            <a:endParaRPr lang="en-US" altLang="en-US" sz="3600" b="0"/>
          </a:p>
          <a:p>
            <a:pPr>
              <a:lnSpc>
                <a:spcPct val="80000"/>
              </a:lnSpc>
            </a:pPr>
            <a:endParaRPr lang="en-US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47A215A-AFC7-409A-9A55-6C2E8E0BC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Firmware Upgrade Process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F54969C-2F2A-451A-84E4-BE7E7BDB2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724400" cy="5181600"/>
          </a:xfrm>
        </p:spPr>
        <p:txBody>
          <a:bodyPr/>
          <a:lstStyle/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 u="sng" dirty="0"/>
              <a:t>Step 4: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Click on the ‘Upgrade’ button.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Click ‘Yes’ on the warning pop-up when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asked about instrument saved states.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75DF1B9-356F-45E4-A60B-10BF93E3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5053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DDF99-E7E9-42B3-B00B-8F5BB5A15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" t="1170" r="95552" b="94887"/>
          <a:stretch/>
        </p:blipFill>
        <p:spPr>
          <a:xfrm>
            <a:off x="4561674" y="1220781"/>
            <a:ext cx="150820" cy="150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923BFD94-B60C-45F6-A597-6E1067D3A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381000"/>
            <a:ext cx="8213725" cy="1066800"/>
          </a:xfrm>
          <a:noFill/>
        </p:spPr>
        <p:txBody>
          <a:bodyPr/>
          <a:lstStyle/>
          <a:p>
            <a:r>
              <a:rPr lang="en-US" altLang="en-US" sz="2800" dirty="0"/>
              <a:t>Firmware Upgrade Process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4E038D5A-A103-4DF4-896A-755C4EEDE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191000" cy="5181600"/>
          </a:xfrm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u="sng"/>
              <a:t>Step 5: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/>
              <a:t>A warning message to notify the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/>
              <a:t>instrument’s saved state(s) will be erased.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/>
              <a:t>Click ‘Yes’ to proceed with the installation.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pic>
        <p:nvPicPr>
          <p:cNvPr id="20484" name="Picture 8">
            <a:extLst>
              <a:ext uri="{FF2B5EF4-FFF2-40B4-BE49-F238E27FC236}">
                <a16:creationId xmlns:a16="http://schemas.microsoft.com/office/drawing/2014/main" id="{9FD168AA-B6FA-4447-BEFF-D18582C3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9814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14F5C-3722-4964-A3EA-B7CDA353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" t="1170" r="95552" b="94887"/>
          <a:stretch/>
        </p:blipFill>
        <p:spPr>
          <a:xfrm>
            <a:off x="4788694" y="1138238"/>
            <a:ext cx="140494" cy="1404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50FF21B-3FA8-4125-8372-3C24C9855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352425"/>
            <a:ext cx="8213725" cy="1066800"/>
          </a:xfrm>
        </p:spPr>
        <p:txBody>
          <a:bodyPr/>
          <a:lstStyle/>
          <a:p>
            <a:r>
              <a:rPr lang="en-US" altLang="en-US" sz="2800" dirty="0"/>
              <a:t>Firmware Upgrade Process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6F8322-1305-49B0-833E-96DFA7D85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4724400" cy="5181600"/>
          </a:xfrm>
        </p:spPr>
        <p:txBody>
          <a:bodyPr/>
          <a:lstStyle/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 u="sng"/>
              <a:t>Step 6: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Click ‘OK’ on the pop-up that appears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when the upgrade is complete. 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The power meter will take less than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5 minutes to complete the upgrade.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Now, the power meter will now </a:t>
            </a:r>
          </a:p>
          <a:p>
            <a:pPr marL="0" indent="0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automatically execute a power cycle.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1C03CB95-7A4B-4253-B84B-79FF7750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19738"/>
            <a:ext cx="61722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50000"/>
              </a:spcAft>
            </a:pPr>
            <a:r>
              <a:rPr lang="en-GB" altLang="en-US" sz="2400">
                <a:solidFill>
                  <a:schemeClr val="folHlink"/>
                </a:solidFill>
              </a:rPr>
              <a:t>You have successfully upgrade the new firmware!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pic>
        <p:nvPicPr>
          <p:cNvPr id="21509" name="Picture 7">
            <a:extLst>
              <a:ext uri="{FF2B5EF4-FFF2-40B4-BE49-F238E27FC236}">
                <a16:creationId xmlns:a16="http://schemas.microsoft.com/office/drawing/2014/main" id="{5CDD55AB-8B09-4505-96F9-350EEB9C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533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86932-145E-4193-9C03-2EF21FF62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" t="1170" r="95552" b="94887"/>
          <a:stretch/>
        </p:blipFill>
        <p:spPr>
          <a:xfrm>
            <a:off x="4662487" y="1157288"/>
            <a:ext cx="166687" cy="16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B7822E-84D8-4DE3-8120-E6DF90001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280988"/>
            <a:ext cx="8213725" cy="1066800"/>
          </a:xfrm>
        </p:spPr>
        <p:txBody>
          <a:bodyPr/>
          <a:lstStyle/>
          <a:p>
            <a:r>
              <a:rPr lang="en-US" altLang="en-US" sz="2800"/>
              <a:t>Firmware Upgrade Flowchart</a:t>
            </a:r>
          </a:p>
        </p:txBody>
      </p:sp>
      <p:sp>
        <p:nvSpPr>
          <p:cNvPr id="6147" name="AutoShape 11">
            <a:extLst>
              <a:ext uri="{FF2B5EF4-FFF2-40B4-BE49-F238E27FC236}">
                <a16:creationId xmlns:a16="http://schemas.microsoft.com/office/drawing/2014/main" id="{9F91B962-FE92-4F77-B97F-37A6EF0D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3756025"/>
            <a:ext cx="2286000" cy="793750"/>
          </a:xfrm>
          <a:prstGeom prst="flowChartAlternateProcess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6148" name="AutoShape 15">
            <a:extLst>
              <a:ext uri="{FF2B5EF4-FFF2-40B4-BE49-F238E27FC236}">
                <a16:creationId xmlns:a16="http://schemas.microsoft.com/office/drawing/2014/main" id="{021845A9-818F-4773-BECD-3EE0603A16D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64425" y="3051175"/>
            <a:ext cx="3175" cy="66675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9" name="AutoShape 17">
            <a:extLst>
              <a:ext uri="{FF2B5EF4-FFF2-40B4-BE49-F238E27FC236}">
                <a16:creationId xmlns:a16="http://schemas.microsoft.com/office/drawing/2014/main" id="{0E0312BF-4EA1-4ECF-9BCC-D451EEDE794D}"/>
              </a:ext>
            </a:extLst>
          </p:cNvPr>
          <p:cNvCxnSpPr>
            <a:cxnSpLocks noChangeShapeType="1"/>
            <a:endCxn id="6186" idx="1"/>
          </p:cNvCxnSpPr>
          <p:nvPr/>
        </p:nvCxnSpPr>
        <p:spPr bwMode="auto">
          <a:xfrm flipV="1">
            <a:off x="5629275" y="2562225"/>
            <a:ext cx="542925" cy="58738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0" name="Text Box 20">
            <a:extLst>
              <a:ext uri="{FF2B5EF4-FFF2-40B4-BE49-F238E27FC236}">
                <a16:creationId xmlns:a16="http://schemas.microsoft.com/office/drawing/2014/main" id="{DFE1197B-BE8C-45FC-B868-4755C234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30450"/>
            <a:ext cx="1981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chemeClr val="bg1"/>
                </a:solidFill>
              </a:rPr>
              <a:t>Check SN Prefix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&gt;= “GB45” or “MY45” or “SG45”</a:t>
            </a:r>
          </a:p>
        </p:txBody>
      </p:sp>
      <p:grpSp>
        <p:nvGrpSpPr>
          <p:cNvPr id="6151" name="Group 24">
            <a:extLst>
              <a:ext uri="{FF2B5EF4-FFF2-40B4-BE49-F238E27FC236}">
                <a16:creationId xmlns:a16="http://schemas.microsoft.com/office/drawing/2014/main" id="{7646E997-7798-4B32-BB9F-8CD89BED9B4F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990725"/>
            <a:ext cx="2590800" cy="1143000"/>
            <a:chOff x="2064" y="2160"/>
            <a:chExt cx="1632" cy="720"/>
          </a:xfrm>
        </p:grpSpPr>
        <p:sp>
          <p:nvSpPr>
            <p:cNvPr id="6186" name="AutoShape 9">
              <a:extLst>
                <a:ext uri="{FF2B5EF4-FFF2-40B4-BE49-F238E27FC236}">
                  <a16:creationId xmlns:a16="http://schemas.microsoft.com/office/drawing/2014/main" id="{3FB1ABAE-9ECB-4EF4-A77D-B6381F15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160"/>
              <a:ext cx="1632" cy="720"/>
            </a:xfrm>
            <a:prstGeom prst="flowChartDecision">
              <a:avLst/>
            </a:prstGeom>
            <a:solidFill>
              <a:srgbClr val="808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7" name="Text Box 21">
              <a:extLst>
                <a:ext uri="{FF2B5EF4-FFF2-40B4-BE49-F238E27FC236}">
                  <a16:creationId xmlns:a16="http://schemas.microsoft.com/office/drawing/2014/main" id="{15455F91-3EBC-425C-8CB6-F895A06BB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380"/>
              <a:ext cx="124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>
                  <a:solidFill>
                    <a:schemeClr val="bg1"/>
                  </a:solidFill>
                </a:rPr>
                <a:t>Check Motherboard</a:t>
              </a:r>
              <a:br>
                <a:rPr lang="en-US" altLang="en-US" sz="1600" b="0">
                  <a:solidFill>
                    <a:schemeClr val="bg1"/>
                  </a:solidFill>
                </a:rPr>
              </a:br>
              <a:r>
                <a:rPr lang="en-US" altLang="en-US" sz="1600" b="0">
                  <a:solidFill>
                    <a:schemeClr val="bg1"/>
                  </a:solidFill>
                </a:rPr>
                <a:t>Revision is “2”</a:t>
              </a:r>
            </a:p>
          </p:txBody>
        </p:sp>
      </p:grpSp>
      <p:sp>
        <p:nvSpPr>
          <p:cNvPr id="6152" name="Text Box 29">
            <a:extLst>
              <a:ext uri="{FF2B5EF4-FFF2-40B4-BE49-F238E27FC236}">
                <a16:creationId xmlns:a16="http://schemas.microsoft.com/office/drawing/2014/main" id="{A3A27143-8C3A-4300-8456-9E90D997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783013"/>
            <a:ext cx="2209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 dirty="0">
                <a:solidFill>
                  <a:schemeClr val="bg1"/>
                </a:solidFill>
              </a:rPr>
              <a:t>Return to service center for </a:t>
            </a:r>
            <a:br>
              <a:rPr lang="en-US" altLang="en-US" sz="1600" b="0" dirty="0">
                <a:solidFill>
                  <a:schemeClr val="bg1"/>
                </a:solidFill>
              </a:rPr>
            </a:br>
            <a:r>
              <a:rPr lang="en-US" altLang="en-US" sz="1600" b="0" dirty="0">
                <a:solidFill>
                  <a:schemeClr val="bg1"/>
                </a:solidFill>
              </a:rPr>
              <a:t>motherboard upgrade</a:t>
            </a:r>
          </a:p>
        </p:txBody>
      </p:sp>
      <p:sp>
        <p:nvSpPr>
          <p:cNvPr id="6153" name="Text Box 33">
            <a:extLst>
              <a:ext uri="{FF2B5EF4-FFF2-40B4-BE49-F238E27FC236}">
                <a16:creationId xmlns:a16="http://schemas.microsoft.com/office/drawing/2014/main" id="{E95F44FB-E7A9-4271-B471-09733E9A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735388"/>
            <a:ext cx="2209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chemeClr val="bg1"/>
                </a:solidFill>
              </a:rPr>
              <a:t>Download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“Motherboard.exe”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to change Rev to “2”</a:t>
            </a:r>
          </a:p>
        </p:txBody>
      </p:sp>
      <p:sp>
        <p:nvSpPr>
          <p:cNvPr id="6154" name="Text Box 34">
            <a:extLst>
              <a:ext uri="{FF2B5EF4-FFF2-40B4-BE49-F238E27FC236}">
                <a16:creationId xmlns:a16="http://schemas.microsoft.com/office/drawing/2014/main" id="{9F5F7A1F-B2D6-4CBB-9F19-B004BFEA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81600"/>
            <a:ext cx="2209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chemeClr val="bg1"/>
                </a:solidFill>
              </a:rPr>
              <a:t>Download firmware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from web and proceed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with firmware upgrade</a:t>
            </a:r>
          </a:p>
        </p:txBody>
      </p:sp>
      <p:sp>
        <p:nvSpPr>
          <p:cNvPr id="6155" name="Text Box 35">
            <a:extLst>
              <a:ext uri="{FF2B5EF4-FFF2-40B4-BE49-F238E27FC236}">
                <a16:creationId xmlns:a16="http://schemas.microsoft.com/office/drawing/2014/main" id="{1453B85F-A1A9-4E81-9393-07CA8F59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766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6156" name="Text Box 36">
            <a:extLst>
              <a:ext uri="{FF2B5EF4-FFF2-40B4-BE49-F238E27FC236}">
                <a16:creationId xmlns:a16="http://schemas.microsoft.com/office/drawing/2014/main" id="{8497F9E5-EC81-4194-A10B-8325CE45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6157" name="Text Box 37">
            <a:extLst>
              <a:ext uri="{FF2B5EF4-FFF2-40B4-BE49-F238E27FC236}">
                <a16:creationId xmlns:a16="http://schemas.microsoft.com/office/drawing/2014/main" id="{FC3E35AD-5613-4BFE-881A-CD7837B42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208213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158" name="Text Box 38">
            <a:extLst>
              <a:ext uri="{FF2B5EF4-FFF2-40B4-BE49-F238E27FC236}">
                <a16:creationId xmlns:a16="http://schemas.microsoft.com/office/drawing/2014/main" id="{CB6DC59D-EB90-4263-8330-AA517CFFE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3824288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159" name="Rectangle 41">
            <a:extLst>
              <a:ext uri="{FF2B5EF4-FFF2-40B4-BE49-F238E27FC236}">
                <a16:creationId xmlns:a16="http://schemas.microsoft.com/office/drawing/2014/main" id="{E4B7FF83-DF41-48F0-91BC-E3E917485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76438"/>
            <a:ext cx="5943600" cy="3048000"/>
          </a:xfrm>
          <a:prstGeom prst="rect">
            <a:avLst/>
          </a:prstGeom>
          <a:noFill/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0" name="Text Box 42">
            <a:extLst>
              <a:ext uri="{FF2B5EF4-FFF2-40B4-BE49-F238E27FC236}">
                <a16:creationId xmlns:a16="http://schemas.microsoft.com/office/drawing/2014/main" id="{5D601C12-8C31-47D6-A7AB-720DE19D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793750"/>
            <a:ext cx="2895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Step 1: </a:t>
            </a:r>
            <a:br>
              <a:rPr lang="en-US" altLang="en-US"/>
            </a:br>
            <a:r>
              <a:rPr lang="en-US" altLang="en-US"/>
              <a:t>Motherboard Verification</a:t>
            </a:r>
          </a:p>
        </p:txBody>
      </p:sp>
      <p:sp>
        <p:nvSpPr>
          <p:cNvPr id="6161" name="Text Box 43">
            <a:extLst>
              <a:ext uri="{FF2B5EF4-FFF2-40B4-BE49-F238E27FC236}">
                <a16:creationId xmlns:a16="http://schemas.microsoft.com/office/drawing/2014/main" id="{067B834A-68A2-4FB7-BDF2-CB76AFD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5319713"/>
            <a:ext cx="2895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Step 3: </a:t>
            </a:r>
            <a:br>
              <a:rPr lang="en-US" altLang="en-US"/>
            </a:br>
            <a:r>
              <a:rPr lang="en-US" altLang="en-US"/>
              <a:t>Firmware Upgrade</a:t>
            </a:r>
          </a:p>
        </p:txBody>
      </p:sp>
      <p:sp>
        <p:nvSpPr>
          <p:cNvPr id="6162" name="Rectangle 44">
            <a:extLst>
              <a:ext uri="{FF2B5EF4-FFF2-40B4-BE49-F238E27FC236}">
                <a16:creationId xmlns:a16="http://schemas.microsoft.com/office/drawing/2014/main" id="{0C2B594D-2CCF-4DE5-BBEC-571F71CC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5014913"/>
            <a:ext cx="2895600" cy="1219200"/>
          </a:xfrm>
          <a:prstGeom prst="rect">
            <a:avLst/>
          </a:prstGeom>
          <a:noFill/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3" name="Text Box 46">
            <a:extLst>
              <a:ext uri="{FF2B5EF4-FFF2-40B4-BE49-F238E27FC236}">
                <a16:creationId xmlns:a16="http://schemas.microsoft.com/office/drawing/2014/main" id="{7B4F42DB-1927-475E-B2D4-DF579BD52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2895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Step 2: </a:t>
            </a:r>
            <a:br>
              <a:rPr lang="en-US" altLang="en-US"/>
            </a:br>
            <a:r>
              <a:rPr lang="en-US" altLang="en-US"/>
              <a:t>Revision Conversion</a:t>
            </a:r>
          </a:p>
        </p:txBody>
      </p:sp>
      <p:sp>
        <p:nvSpPr>
          <p:cNvPr id="6164" name="AutoShape 10">
            <a:extLst>
              <a:ext uri="{FF2B5EF4-FFF2-40B4-BE49-F238E27FC236}">
                <a16:creationId xmlns:a16="http://schemas.microsoft.com/office/drawing/2014/main" id="{F3149FD7-FBCB-44CE-93EC-D5553B179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5105400"/>
            <a:ext cx="2438400" cy="914400"/>
          </a:xfrm>
          <a:prstGeom prst="flowChartAlternateProcess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5" name="AutoShape 12">
            <a:extLst>
              <a:ext uri="{FF2B5EF4-FFF2-40B4-BE49-F238E27FC236}">
                <a16:creationId xmlns:a16="http://schemas.microsoft.com/office/drawing/2014/main" id="{BF89342A-3B19-4941-BEB3-F0720089C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3657600"/>
            <a:ext cx="2438400" cy="990600"/>
          </a:xfrm>
          <a:prstGeom prst="flowChartAlternateProcess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6166" name="AutoShape 14">
            <a:extLst>
              <a:ext uri="{FF2B5EF4-FFF2-40B4-BE49-F238E27FC236}">
                <a16:creationId xmlns:a16="http://schemas.microsoft.com/office/drawing/2014/main" id="{B71C3151-7EED-4C96-991B-F17C019ED898}"/>
              </a:ext>
            </a:extLst>
          </p:cNvPr>
          <p:cNvCxnSpPr>
            <a:cxnSpLocks noChangeShapeType="1"/>
            <a:stCxn id="6184" idx="4"/>
            <a:endCxn id="6182" idx="0"/>
          </p:cNvCxnSpPr>
          <p:nvPr/>
        </p:nvCxnSpPr>
        <p:spPr bwMode="auto">
          <a:xfrm>
            <a:off x="4333875" y="1685925"/>
            <a:ext cx="0" cy="36195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7" name="AutoShape 15">
            <a:extLst>
              <a:ext uri="{FF2B5EF4-FFF2-40B4-BE49-F238E27FC236}">
                <a16:creationId xmlns:a16="http://schemas.microsoft.com/office/drawing/2014/main" id="{E4035FA3-A782-4753-9A73-EAF25BD0C431}"/>
              </a:ext>
            </a:extLst>
          </p:cNvPr>
          <p:cNvCxnSpPr>
            <a:cxnSpLocks noChangeShapeType="1"/>
            <a:stCxn id="6182" idx="2"/>
            <a:endCxn id="6180" idx="0"/>
          </p:cNvCxnSpPr>
          <p:nvPr/>
        </p:nvCxnSpPr>
        <p:spPr bwMode="auto">
          <a:xfrm>
            <a:off x="4333875" y="3209925"/>
            <a:ext cx="0" cy="36195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8" name="AutoShape 16">
            <a:extLst>
              <a:ext uri="{FF2B5EF4-FFF2-40B4-BE49-F238E27FC236}">
                <a16:creationId xmlns:a16="http://schemas.microsoft.com/office/drawing/2014/main" id="{B6448F1B-F332-401F-9B69-791908FF3B15}"/>
              </a:ext>
            </a:extLst>
          </p:cNvPr>
          <p:cNvCxnSpPr>
            <a:cxnSpLocks noChangeShapeType="1"/>
            <a:stCxn id="6180" idx="2"/>
            <a:endCxn id="6164" idx="0"/>
          </p:cNvCxnSpPr>
          <p:nvPr/>
        </p:nvCxnSpPr>
        <p:spPr bwMode="auto">
          <a:xfrm>
            <a:off x="4333875" y="4733925"/>
            <a:ext cx="0" cy="36195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69" name="Group 25">
            <a:extLst>
              <a:ext uri="{FF2B5EF4-FFF2-40B4-BE49-F238E27FC236}">
                <a16:creationId xmlns:a16="http://schemas.microsoft.com/office/drawing/2014/main" id="{AD781402-0361-4266-94A5-B3E09FFED6DA}"/>
              </a:ext>
            </a:extLst>
          </p:cNvPr>
          <p:cNvGrpSpPr>
            <a:grpSpLocks/>
          </p:cNvGrpSpPr>
          <p:nvPr/>
        </p:nvGrpSpPr>
        <p:grpSpPr bwMode="auto">
          <a:xfrm>
            <a:off x="3267075" y="990600"/>
            <a:ext cx="2133600" cy="685800"/>
            <a:chOff x="2208" y="672"/>
            <a:chExt cx="1344" cy="432"/>
          </a:xfrm>
        </p:grpSpPr>
        <p:sp>
          <p:nvSpPr>
            <p:cNvPr id="6184" name="Oval 8">
              <a:extLst>
                <a:ext uri="{FF2B5EF4-FFF2-40B4-BE49-F238E27FC236}">
                  <a16:creationId xmlns:a16="http://schemas.microsoft.com/office/drawing/2014/main" id="{E6F22FD5-86E4-4F03-83D3-E25D9F06E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672"/>
              <a:ext cx="1344" cy="432"/>
            </a:xfrm>
            <a:prstGeom prst="ellipse">
              <a:avLst/>
            </a:prstGeom>
            <a:solidFill>
              <a:srgbClr val="80808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5" name="Text Box 19">
              <a:extLst>
                <a:ext uri="{FF2B5EF4-FFF2-40B4-BE49-F238E27FC236}">
                  <a16:creationId xmlns:a16="http://schemas.microsoft.com/office/drawing/2014/main" id="{EA95F86E-1FC4-4E59-945C-961F160BB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816"/>
              <a:ext cx="288" cy="15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>
                  <a:solidFill>
                    <a:schemeClr val="bg1"/>
                  </a:solidFill>
                </a:rPr>
                <a:t>Start</a:t>
              </a:r>
            </a:p>
          </p:txBody>
        </p:sp>
      </p:grpSp>
      <p:grpSp>
        <p:nvGrpSpPr>
          <p:cNvPr id="6170" name="Group 23">
            <a:extLst>
              <a:ext uri="{FF2B5EF4-FFF2-40B4-BE49-F238E27FC236}">
                <a16:creationId xmlns:a16="http://schemas.microsoft.com/office/drawing/2014/main" id="{641F337B-49AA-483D-841C-B2DCE113A10C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057400"/>
            <a:ext cx="2590800" cy="1143000"/>
            <a:chOff x="2064" y="1296"/>
            <a:chExt cx="1632" cy="720"/>
          </a:xfrm>
        </p:grpSpPr>
        <p:sp>
          <p:nvSpPr>
            <p:cNvPr id="6182" name="AutoShape 6">
              <a:extLst>
                <a:ext uri="{FF2B5EF4-FFF2-40B4-BE49-F238E27FC236}">
                  <a16:creationId xmlns:a16="http://schemas.microsoft.com/office/drawing/2014/main" id="{155399BA-8816-4C57-B8F9-3CE927AA9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96"/>
              <a:ext cx="1632" cy="720"/>
            </a:xfrm>
            <a:prstGeom prst="flowChartDecision">
              <a:avLst/>
            </a:prstGeom>
            <a:solidFill>
              <a:srgbClr val="808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3" name="Text Box 20">
              <a:extLst>
                <a:ext uri="{FF2B5EF4-FFF2-40B4-BE49-F238E27FC236}">
                  <a16:creationId xmlns:a16="http://schemas.microsoft.com/office/drawing/2014/main" id="{7E196DFA-2A19-47C9-8502-A10EF045A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468"/>
              <a:ext cx="124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>
                  <a:solidFill>
                    <a:schemeClr val="bg1"/>
                  </a:solidFill>
                </a:rPr>
                <a:t>Check SN Prefix</a:t>
              </a:r>
              <a:br>
                <a:rPr lang="en-US" altLang="en-US" sz="1600" b="0">
                  <a:solidFill>
                    <a:schemeClr val="bg1"/>
                  </a:solidFill>
                </a:rPr>
              </a:br>
              <a:r>
                <a:rPr lang="en-US" altLang="en-US" sz="1600" b="0">
                  <a:solidFill>
                    <a:schemeClr val="bg1"/>
                  </a:solidFill>
                </a:rPr>
                <a:t>&gt;= “GB45” or “MY45” or “SG45”</a:t>
              </a:r>
            </a:p>
          </p:txBody>
        </p:sp>
      </p:grpSp>
      <p:grpSp>
        <p:nvGrpSpPr>
          <p:cNvPr id="6171" name="Group 24">
            <a:extLst>
              <a:ext uri="{FF2B5EF4-FFF2-40B4-BE49-F238E27FC236}">
                <a16:creationId xmlns:a16="http://schemas.microsoft.com/office/drawing/2014/main" id="{E9320398-B269-4DDC-AE72-E68ED49044FD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3581400"/>
            <a:ext cx="2590800" cy="1143000"/>
            <a:chOff x="2064" y="2160"/>
            <a:chExt cx="1632" cy="720"/>
          </a:xfrm>
        </p:grpSpPr>
        <p:sp>
          <p:nvSpPr>
            <p:cNvPr id="6180" name="AutoShape 9">
              <a:extLst>
                <a:ext uri="{FF2B5EF4-FFF2-40B4-BE49-F238E27FC236}">
                  <a16:creationId xmlns:a16="http://schemas.microsoft.com/office/drawing/2014/main" id="{533E9252-9EC1-46FD-9AB9-202840393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160"/>
              <a:ext cx="1632" cy="720"/>
            </a:xfrm>
            <a:prstGeom prst="flowChartDecision">
              <a:avLst/>
            </a:prstGeom>
            <a:solidFill>
              <a:srgbClr val="808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1" name="Text Box 21">
              <a:extLst>
                <a:ext uri="{FF2B5EF4-FFF2-40B4-BE49-F238E27FC236}">
                  <a16:creationId xmlns:a16="http://schemas.microsoft.com/office/drawing/2014/main" id="{120B5C03-8354-411E-A497-ECFA99072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380"/>
              <a:ext cx="124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gilent TT Cond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>
                  <a:solidFill>
                    <a:schemeClr val="bg1"/>
                  </a:solidFill>
                </a:rPr>
                <a:t>Check Motherboard</a:t>
              </a:r>
              <a:br>
                <a:rPr lang="en-US" altLang="en-US" sz="1600" b="0">
                  <a:solidFill>
                    <a:schemeClr val="bg1"/>
                  </a:solidFill>
                </a:rPr>
              </a:br>
              <a:r>
                <a:rPr lang="en-US" altLang="en-US" sz="1600" b="0">
                  <a:solidFill>
                    <a:schemeClr val="bg1"/>
                  </a:solidFill>
                </a:rPr>
                <a:t>Revision is “2”</a:t>
              </a:r>
            </a:p>
          </p:txBody>
        </p:sp>
      </p:grpSp>
      <p:cxnSp>
        <p:nvCxnSpPr>
          <p:cNvPr id="6172" name="AutoShape 22">
            <a:extLst>
              <a:ext uri="{FF2B5EF4-FFF2-40B4-BE49-F238E27FC236}">
                <a16:creationId xmlns:a16="http://schemas.microsoft.com/office/drawing/2014/main" id="{DDEB9E61-2B7A-410F-9D2B-8BD836F8916A}"/>
              </a:ext>
            </a:extLst>
          </p:cNvPr>
          <p:cNvCxnSpPr>
            <a:cxnSpLocks noChangeShapeType="1"/>
            <a:stCxn id="6180" idx="1"/>
            <a:endCxn id="6165" idx="3"/>
          </p:cNvCxnSpPr>
          <p:nvPr/>
        </p:nvCxnSpPr>
        <p:spPr bwMode="auto">
          <a:xfrm flipH="1">
            <a:off x="2743200" y="4152900"/>
            <a:ext cx="285750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3" name="Text Box 33">
            <a:extLst>
              <a:ext uri="{FF2B5EF4-FFF2-40B4-BE49-F238E27FC236}">
                <a16:creationId xmlns:a16="http://schemas.microsoft.com/office/drawing/2014/main" id="{93EE965E-8006-4E45-AFBD-63BE63573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5388"/>
            <a:ext cx="2209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chemeClr val="bg1"/>
                </a:solidFill>
              </a:rPr>
              <a:t>Download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“Motherboard.exe”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to change Rev to “2”</a:t>
            </a:r>
          </a:p>
        </p:txBody>
      </p:sp>
      <p:sp>
        <p:nvSpPr>
          <p:cNvPr id="6174" name="Text Box 34">
            <a:extLst>
              <a:ext uri="{FF2B5EF4-FFF2-40B4-BE49-F238E27FC236}">
                <a16:creationId xmlns:a16="http://schemas.microsoft.com/office/drawing/2014/main" id="{AC97FF74-1C24-4D95-8658-7A527C412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5181600"/>
            <a:ext cx="2209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chemeClr val="bg1"/>
                </a:solidFill>
              </a:rPr>
              <a:t>Download firmware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from web and proceed</a:t>
            </a:r>
            <a:br>
              <a:rPr lang="en-US" altLang="en-US" sz="1600" b="0">
                <a:solidFill>
                  <a:schemeClr val="bg1"/>
                </a:solidFill>
              </a:rPr>
            </a:br>
            <a:r>
              <a:rPr lang="en-US" altLang="en-US" sz="1600" b="0">
                <a:solidFill>
                  <a:schemeClr val="bg1"/>
                </a:solidFill>
              </a:rPr>
              <a:t>with firmware upgrade</a:t>
            </a:r>
          </a:p>
        </p:txBody>
      </p:sp>
      <p:sp>
        <p:nvSpPr>
          <p:cNvPr id="6175" name="Text Box 35">
            <a:extLst>
              <a:ext uri="{FF2B5EF4-FFF2-40B4-BE49-F238E27FC236}">
                <a16:creationId xmlns:a16="http://schemas.microsoft.com/office/drawing/2014/main" id="{4B8A4620-1CDB-461C-8F8A-6A03F40E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5303838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6176" name="Rectangle 45">
            <a:extLst>
              <a:ext uri="{FF2B5EF4-FFF2-40B4-BE49-F238E27FC236}">
                <a16:creationId xmlns:a16="http://schemas.microsoft.com/office/drawing/2014/main" id="{158101DA-F314-4146-840D-8CC442D3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429000"/>
            <a:ext cx="2667000" cy="1447800"/>
          </a:xfrm>
          <a:prstGeom prst="rect">
            <a:avLst/>
          </a:prstGeom>
          <a:noFill/>
          <a:ln w="19050">
            <a:solidFill>
              <a:srgbClr val="9933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7" name="Text Box 37">
            <a:extLst>
              <a:ext uri="{FF2B5EF4-FFF2-40B4-BE49-F238E27FC236}">
                <a16:creationId xmlns:a16="http://schemas.microsoft.com/office/drawing/2014/main" id="{B7BB8385-8A51-4115-B7DB-BA019BE92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40088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6178" name="Elbow Connector 12">
            <a:extLst>
              <a:ext uri="{FF2B5EF4-FFF2-40B4-BE49-F238E27FC236}">
                <a16:creationId xmlns:a16="http://schemas.microsoft.com/office/drawing/2014/main" id="{649038A7-809B-41EB-9039-4E3C3BD02305}"/>
              </a:ext>
            </a:extLst>
          </p:cNvPr>
          <p:cNvCxnSpPr>
            <a:cxnSpLocks noChangeShapeType="1"/>
            <a:stCxn id="6186" idx="3"/>
            <a:endCxn id="6162" idx="3"/>
          </p:cNvCxnSpPr>
          <p:nvPr/>
        </p:nvCxnSpPr>
        <p:spPr bwMode="auto">
          <a:xfrm flipH="1">
            <a:off x="5729288" y="2562225"/>
            <a:ext cx="3033712" cy="3062288"/>
          </a:xfrm>
          <a:prstGeom prst="bentConnector3">
            <a:avLst>
              <a:gd name="adj1" fmla="val -7532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9" name="Elbow Connector 15">
            <a:extLst>
              <a:ext uri="{FF2B5EF4-FFF2-40B4-BE49-F238E27FC236}">
                <a16:creationId xmlns:a16="http://schemas.microsoft.com/office/drawing/2014/main" id="{A6FDF423-F9A4-44AD-97EC-7BC2583A56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4648200"/>
            <a:ext cx="1362075" cy="976313"/>
          </a:xfrm>
          <a:prstGeom prst="bentConnector3">
            <a:avLst>
              <a:gd name="adj1" fmla="val -4176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447475E-A221-45B7-8D33-0B3E264A0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137400" cy="638175"/>
          </a:xfrm>
        </p:spPr>
        <p:txBody>
          <a:bodyPr/>
          <a:lstStyle/>
          <a:p>
            <a:r>
              <a:rPr lang="en-US" altLang="en-US" sz="2800"/>
              <a:t>Step 1 : Motherboard Verification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078AE0-C816-415B-B686-377E07BE41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13" y="2514600"/>
            <a:ext cx="8459787" cy="2362200"/>
          </a:xfrm>
        </p:spPr>
        <p:txBody>
          <a:bodyPr/>
          <a:lstStyle/>
          <a:p>
            <a:pPr marL="463550" indent="-463550">
              <a:lnSpc>
                <a:spcPct val="85000"/>
              </a:lnSpc>
              <a:buFont typeface="Wingdings" panose="05000000000000000000" pitchFamily="2" charset="2"/>
              <a:buNone/>
              <a:tabLst>
                <a:tab pos="0" algn="l"/>
                <a:tab pos="347663" algn="l"/>
              </a:tabLst>
            </a:pPr>
            <a:r>
              <a:rPr lang="en-US" altLang="en-US" sz="2400" u="sng"/>
              <a:t>The Steps for Verification (through power meter front panel)</a:t>
            </a:r>
          </a:p>
          <a:p>
            <a:pPr marL="463550" indent="-463550">
              <a:lnSpc>
                <a:spcPct val="85000"/>
              </a:lnSpc>
              <a:buClr>
                <a:srgbClr val="990000"/>
              </a:buClr>
              <a:buFontTx/>
              <a:buAutoNum type="arabicPeriod"/>
              <a:tabLst>
                <a:tab pos="0" algn="l"/>
                <a:tab pos="347663" algn="l"/>
              </a:tabLst>
            </a:pPr>
            <a:r>
              <a:rPr lang="en-US" altLang="en-US" sz="2000" b="0"/>
              <a:t>Disconnect power sensor from the power meter.</a:t>
            </a:r>
          </a:p>
          <a:p>
            <a:pPr marL="463550" indent="-463550">
              <a:lnSpc>
                <a:spcPct val="85000"/>
              </a:lnSpc>
              <a:buClr>
                <a:srgbClr val="990000"/>
              </a:buClr>
              <a:buFontTx/>
              <a:buAutoNum type="arabicPeriod"/>
              <a:tabLst>
                <a:tab pos="0" algn="l"/>
                <a:tab pos="347663" algn="l"/>
              </a:tabLst>
            </a:pPr>
            <a:r>
              <a:rPr lang="en-US" altLang="en-US" sz="2000" b="0"/>
              <a:t>Press [System], go to {Remote Interfaces}</a:t>
            </a:r>
          </a:p>
          <a:p>
            <a:pPr marL="463550" indent="-463550">
              <a:lnSpc>
                <a:spcPct val="85000"/>
              </a:lnSpc>
              <a:buClr>
                <a:srgbClr val="990000"/>
              </a:buClr>
              <a:buFontTx/>
              <a:buAutoNum type="arabicPeriod"/>
              <a:tabLst>
                <a:tab pos="0" algn="l"/>
                <a:tab pos="347663" algn="l"/>
              </a:tabLst>
            </a:pPr>
            <a:r>
              <a:rPr lang="en-US" altLang="en-US" sz="2000" b="0"/>
              <a:t>Change GPIB Address to 13</a:t>
            </a:r>
          </a:p>
          <a:p>
            <a:pPr marL="463550" indent="-463550">
              <a:lnSpc>
                <a:spcPct val="85000"/>
              </a:lnSpc>
              <a:buClr>
                <a:srgbClr val="990000"/>
              </a:buClr>
              <a:buFontTx/>
              <a:buAutoNum type="arabicPeriod"/>
              <a:tabLst>
                <a:tab pos="0" algn="l"/>
                <a:tab pos="347663" algn="l"/>
              </a:tabLst>
            </a:pPr>
            <a:r>
              <a:rPr lang="en-US" altLang="en-US" sz="2000" b="0"/>
              <a:t>Press [System], go to next screen page by pressing {2 of 2}</a:t>
            </a:r>
          </a:p>
          <a:p>
            <a:pPr marL="463550" indent="-463550">
              <a:lnSpc>
                <a:spcPct val="85000"/>
              </a:lnSpc>
              <a:buClr>
                <a:srgbClr val="990000"/>
              </a:buClr>
              <a:buFontTx/>
              <a:buAutoNum type="arabicPeriod"/>
              <a:tabLst>
                <a:tab pos="0" algn="l"/>
                <a:tab pos="347663" algn="l"/>
              </a:tabLst>
            </a:pPr>
            <a:r>
              <a:rPr lang="en-US" altLang="en-US" sz="2000" b="0"/>
              <a:t>Go to {Service}</a:t>
            </a:r>
          </a:p>
          <a:p>
            <a:pPr marL="463550" indent="-463550">
              <a:lnSpc>
                <a:spcPct val="85000"/>
              </a:lnSpc>
              <a:buClr>
                <a:srgbClr val="990000"/>
              </a:buClr>
              <a:buFontTx/>
              <a:buAutoNum type="arabicPeriod"/>
              <a:tabLst>
                <a:tab pos="0" algn="l"/>
                <a:tab pos="347663" algn="l"/>
              </a:tabLst>
            </a:pPr>
            <a:r>
              <a:rPr lang="en-US" altLang="en-US" sz="2000" b="0"/>
              <a:t>Then press {Version}</a:t>
            </a:r>
          </a:p>
          <a:p>
            <a:pPr marL="463550" indent="-463550">
              <a:lnSpc>
                <a:spcPct val="85000"/>
              </a:lnSpc>
              <a:buClr>
                <a:srgbClr val="990000"/>
              </a:buClr>
              <a:buFontTx/>
              <a:buAutoNum type="arabicPeriod"/>
              <a:tabLst>
                <a:tab pos="0" algn="l"/>
                <a:tab pos="347663" algn="l"/>
              </a:tabLst>
            </a:pPr>
            <a:r>
              <a:rPr lang="en-US" altLang="en-US" sz="2000" b="0"/>
              <a:t>Verify the Serial Number and Motherboard Revision.</a:t>
            </a:r>
          </a:p>
        </p:txBody>
      </p:sp>
      <p:pic>
        <p:nvPicPr>
          <p:cNvPr id="7172" name="Picture 4" descr="MMj02135190000[1]">
            <a:extLst>
              <a:ext uri="{FF2B5EF4-FFF2-40B4-BE49-F238E27FC236}">
                <a16:creationId xmlns:a16="http://schemas.microsoft.com/office/drawing/2014/main" id="{B9A5A35C-0F67-455A-BE42-6104FCFBDC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CE1E5272-4D5A-47E6-AF64-95FE6B513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100000"/>
              </a:spcBef>
              <a:spcAft>
                <a:spcPct val="4000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000" b="0"/>
              <a:t>It is important to verify the motherboard revision of the P-Series power meter before the firmware upgrade. This is due to the old version of motherboard on the earliest production batch are not able to support the new firmware.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6">
            <a:extLst>
              <a:ext uri="{FF2B5EF4-FFF2-40B4-BE49-F238E27FC236}">
                <a16:creationId xmlns:a16="http://schemas.microsoft.com/office/drawing/2014/main" id="{9F0D6180-32AA-47F0-87D2-C8D9AD0C7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5181600" cy="561975"/>
          </a:xfrm>
        </p:spPr>
        <p:txBody>
          <a:bodyPr/>
          <a:lstStyle/>
          <a:p>
            <a:pPr marL="609600" indent="-609600"/>
            <a:r>
              <a:rPr lang="en-US" altLang="en-US" sz="2400">
                <a:solidFill>
                  <a:schemeClr val="tx1"/>
                </a:solidFill>
              </a:rPr>
              <a:t>Upgrade Conditions and Action</a:t>
            </a:r>
          </a:p>
        </p:txBody>
      </p:sp>
      <p:graphicFrame>
        <p:nvGraphicFramePr>
          <p:cNvPr id="24626" name="Group 50">
            <a:extLst>
              <a:ext uri="{FF2B5EF4-FFF2-40B4-BE49-F238E27FC236}">
                <a16:creationId xmlns:a16="http://schemas.microsoft.com/office/drawing/2014/main" id="{1EE00B7D-C740-41B9-A342-154E1414F91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6763498"/>
              </p:ext>
            </p:extLst>
          </p:nvPr>
        </p:nvGraphicFramePr>
        <p:xfrm>
          <a:off x="304800" y="1371600"/>
          <a:ext cx="8229600" cy="1926226"/>
        </p:xfrm>
        <a:graphic>
          <a:graphicData uri="http://schemas.openxmlformats.org/drawingml/2006/table">
            <a:tbl>
              <a:tblPr/>
              <a:tblGrid>
                <a:gridCol w="293688">
                  <a:extLst>
                    <a:ext uri="{9D8B030D-6E8A-4147-A177-3AD203B41FA5}">
                      <a16:colId xmlns:a16="http://schemas.microsoft.com/office/drawing/2014/main" val="1625029202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4222515982"/>
                    </a:ext>
                  </a:extLst>
                </a:gridCol>
                <a:gridCol w="4859337">
                  <a:extLst>
                    <a:ext uri="{9D8B030D-6E8A-4147-A177-3AD203B41FA5}">
                      <a16:colId xmlns:a16="http://schemas.microsoft.com/office/drawing/2014/main" val="3618230879"/>
                    </a:ext>
                  </a:extLst>
                </a:gridCol>
              </a:tblGrid>
              <a:tr h="30469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ilent TT Cond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Conditions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Action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527830"/>
                  </a:ext>
                </a:extLst>
              </a:tr>
              <a:tr h="607856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1.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S/N: GB45xxxxxx or MY45xxxxxx or SG45xxxxxx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Motherboard Rev: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Proceed with firmware upgrade.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hlinkClick r:id="rId2" action="ppaction://hlinksldjump"/>
                        </a:rPr>
                        <a:t>Click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 here or proceed to page 7.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464753"/>
                  </a:ext>
                </a:extLst>
              </a:tr>
              <a:tr h="607856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2.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S/N: GB45xxxxxx or MY45xxxxxx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or SG45xxxxxx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Motherboard Rev: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Proceed to change Motherboard Revision to “2”.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hlinkClick r:id="rId3" action="ppaction://hlinksldjump"/>
                        </a:rPr>
                        <a:t>Click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 here or proceed to page 5.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101741"/>
                  </a:ext>
                </a:extLst>
              </a:tr>
              <a:tr h="405237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3.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S/N: GB44xxxxxx or  below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1pPr>
                      <a:lvl2pPr marL="52228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2pPr>
                      <a:lvl3pPr marL="909638">
                        <a:lnSpc>
                          <a:spcPct val="95000"/>
                        </a:lnSpc>
                        <a:spcAft>
                          <a:spcPct val="15000"/>
                        </a:spcAft>
                        <a:buClr>
                          <a:schemeClr val="folHlink"/>
                        </a:buClr>
                        <a:defRPr sz="1600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4pPr>
                      <a:lvl5pPr marL="1833563">
                        <a:lnSpc>
                          <a:spcPct val="95000"/>
                        </a:lnSpc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5pPr>
                      <a:lvl6pPr marL="22907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6pPr>
                      <a:lvl7pPr marL="27479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7pPr>
                      <a:lvl8pPr marL="32051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8pPr>
                      <a:lvl9pPr marL="36623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defRPr sz="2000" b="1">
                          <a:solidFill>
                            <a:schemeClr val="tx1"/>
                          </a:solidFill>
                          <a:latin typeface="Agilent TT Cond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</a:rPr>
                        <a:t>Contact Keysight Sales Representative to send the power meter back to the factory.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401894"/>
                  </a:ext>
                </a:extLst>
              </a:tr>
            </a:tbl>
          </a:graphicData>
        </a:graphic>
      </p:graphicFrame>
      <p:pic>
        <p:nvPicPr>
          <p:cNvPr id="9241" name="Picture 28" descr="MMj02135190000[1]">
            <a:extLst>
              <a:ext uri="{FF2B5EF4-FFF2-40B4-BE49-F238E27FC236}">
                <a16:creationId xmlns:a16="http://schemas.microsoft.com/office/drawing/2014/main" id="{6A690694-96F3-422B-82E3-7B37899939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Rectangle 43">
            <a:extLst>
              <a:ext uri="{FF2B5EF4-FFF2-40B4-BE49-F238E27FC236}">
                <a16:creationId xmlns:a16="http://schemas.microsoft.com/office/drawing/2014/main" id="{D2696CEA-349D-4385-8D5B-400392EE4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7137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</a:rPr>
              <a:t>Step 1 : Motherboard Verification (Cont’)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>
            <a:extLst>
              <a:ext uri="{FF2B5EF4-FFF2-40B4-BE49-F238E27FC236}">
                <a16:creationId xmlns:a16="http://schemas.microsoft.com/office/drawing/2014/main" id="{39E4CD9A-139E-4027-9A96-09B70A637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4419600" cy="409575"/>
          </a:xfrm>
          <a:noFill/>
        </p:spPr>
        <p:txBody>
          <a:bodyPr/>
          <a:lstStyle/>
          <a:p>
            <a:r>
              <a:rPr lang="en-US" altLang="en-US" sz="2400" u="sng">
                <a:solidFill>
                  <a:schemeClr val="tx1"/>
                </a:solidFill>
              </a:rPr>
              <a:t>Hardware/Software Requirements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2B5AB193-FCB1-4DB6-A94C-B1BBB3951D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2286000"/>
            <a:ext cx="8191500" cy="3276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b="0" dirty="0"/>
              <a:t>The current hardware requirements for this procedure are: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(a) A PC running Windows 2000, Windows XP</a:t>
            </a:r>
            <a:r>
              <a:rPr lang="en-US" altLang="en-US" dirty="0"/>
              <a:t>, </a:t>
            </a:r>
            <a:r>
              <a:rPr lang="en-US" dirty="0"/>
              <a:t>Windows 7</a:t>
            </a:r>
            <a:r>
              <a:rPr lang="en-US" altLang="en-US" dirty="0"/>
              <a:t> </a:t>
            </a:r>
            <a:r>
              <a:rPr lang="en-US" dirty="0"/>
              <a:t>or Windows 10</a:t>
            </a:r>
            <a:r>
              <a:rPr lang="en-US" altLang="en-US" dirty="0"/>
              <a:t>.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(b) A GPIB interface card, or GPIB-USB interface.</a:t>
            </a:r>
          </a:p>
          <a:p>
            <a:pPr>
              <a:lnSpc>
                <a:spcPct val="85000"/>
              </a:lnSpc>
            </a:pPr>
            <a:r>
              <a:rPr lang="en-US" altLang="en-US" b="0" dirty="0"/>
              <a:t>The current software requirements for this procedure are: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(a) A VISA library (for example, Keysight IO Libraries).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(b) Motherboard revision conversion file “Motherboard.exe”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altLang="en-US" b="0" dirty="0"/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0" dirty="0">
                <a:solidFill>
                  <a:srgbClr val="FF0000"/>
                </a:solidFill>
              </a:rPr>
              <a:t>Note:  This procedure has not been tested on other versions of Windows.</a:t>
            </a:r>
          </a:p>
          <a:p>
            <a:pPr>
              <a:lnSpc>
                <a:spcPct val="85000"/>
              </a:lnSpc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9F438704-D997-42E0-9E8A-8232B1F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7137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</a:rPr>
              <a:t>Step 2 : Revision Conversion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F7927205-C0AB-457A-B678-C682238D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33400"/>
            <a:ext cx="3048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</a:rPr>
              <a:t>Note!!! Skip Step 2 if motherboard revision is 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2805D6BC-F067-4C59-8EC6-41DCB08A09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8305800" cy="480060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u"/>
            </a:pPr>
            <a:r>
              <a:rPr lang="en-US" altLang="en-US" sz="2200" dirty="0"/>
              <a:t>The latest version of the Keysight IO Libraries can be obtained from the following link:</a:t>
            </a:r>
            <a:br>
              <a:rPr lang="en-US" altLang="en-US" sz="2200" dirty="0"/>
            </a:br>
            <a:r>
              <a:rPr lang="en-US" altLang="en-US" sz="2200" dirty="0">
                <a:hlinkClick r:id="rId2"/>
              </a:rPr>
              <a:t>Keysight IO Libraries</a:t>
            </a:r>
            <a:endParaRPr lang="en-US" altLang="en-US" sz="2200" dirty="0"/>
          </a:p>
          <a:p>
            <a:pPr lvl="2">
              <a:buFont typeface="Wingdings" panose="05000000000000000000" pitchFamily="2" charset="2"/>
              <a:buNone/>
            </a:pPr>
            <a:endParaRPr lang="en-US" altLang="en-US" sz="2200" dirty="0"/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en-US" sz="2200" dirty="0"/>
              <a:t>Motherboard revision conversion file “motherboard.exe” can be obtained from the following link: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200" dirty="0">
                <a:hlinkClick r:id="rId3"/>
              </a:rPr>
              <a:t>P-Series Firmware Upgrade</a:t>
            </a:r>
            <a:endParaRPr lang="en-US" altLang="en-US" sz="2200" dirty="0"/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200" dirty="0"/>
              <a:t>Run the program to change the motherboard revision to “2”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 sz="2200" dirty="0"/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en-US" sz="2200" dirty="0"/>
              <a:t>Go back to P-Series Motherboard Verification process.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4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AF6BEABA-E55F-4248-B461-1CA1B8B1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66825"/>
            <a:ext cx="3124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r>
              <a:rPr lang="en-US" altLang="en-US" sz="2400" u="sng"/>
              <a:t>Obtaining The Software</a:t>
            </a:r>
            <a:br>
              <a:rPr lang="en-US" altLang="en-US" sz="2400" u="sng"/>
            </a:br>
            <a:endParaRPr lang="en-US" altLang="en-US" sz="2400" u="sng"/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BBF1713B-347E-4C92-AB07-FB86EC64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83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C6B87C-03E0-42B5-ABA6-5B4680C5D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685800" cy="762000"/>
          </a:xfrm>
          <a:prstGeom prst="curvedLeftArrow">
            <a:avLst>
              <a:gd name="adj1" fmla="val 22222"/>
              <a:gd name="adj2" fmla="val 44444"/>
              <a:gd name="adj3" fmla="val 33333"/>
            </a:avLst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Text Box 15">
            <a:extLst>
              <a:ext uri="{FF2B5EF4-FFF2-40B4-BE49-F238E27FC236}">
                <a16:creationId xmlns:a16="http://schemas.microsoft.com/office/drawing/2014/main" id="{E4BDCF75-3B15-48C5-B386-6ADE0B03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715000"/>
            <a:ext cx="1828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Click on arrow!</a:t>
            </a:r>
          </a:p>
        </p:txBody>
      </p:sp>
      <p:sp>
        <p:nvSpPr>
          <p:cNvPr id="11271" name="Rectangle 16">
            <a:extLst>
              <a:ext uri="{FF2B5EF4-FFF2-40B4-BE49-F238E27FC236}">
                <a16:creationId xmlns:a16="http://schemas.microsoft.com/office/drawing/2014/main" id="{6EB773F6-86AA-405D-BE23-62992C2F0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457200"/>
            <a:ext cx="7137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</a:rPr>
              <a:t>Step 2 : Revision Conversion (Cont’)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E1B4992-4B03-46DA-985E-144883AB5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4800600" cy="485775"/>
          </a:xfrm>
        </p:spPr>
        <p:txBody>
          <a:bodyPr/>
          <a:lstStyle/>
          <a:p>
            <a:r>
              <a:rPr lang="en-US" altLang="en-US" sz="2400" u="sng">
                <a:solidFill>
                  <a:schemeClr val="tx1"/>
                </a:solidFill>
              </a:rPr>
              <a:t>Hardware/Software Requirements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59325B0-EDDD-4F90-BB11-CF5D7D3FA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marL="522288" indent="-354013">
              <a:lnSpc>
                <a:spcPct val="75000"/>
              </a:lnSpc>
            </a:pPr>
            <a:endParaRPr lang="en-US" altLang="en-US" b="0" dirty="0"/>
          </a:p>
          <a:p>
            <a:pPr marL="522288" indent="-354013">
              <a:lnSpc>
                <a:spcPct val="75000"/>
              </a:lnSpc>
            </a:pPr>
            <a:r>
              <a:rPr lang="en-US" altLang="en-US" b="0" dirty="0"/>
              <a:t>The current hardware requirements for this procedure are:</a:t>
            </a:r>
          </a:p>
          <a:p>
            <a:pPr marL="522288" indent="-354013">
              <a:lnSpc>
                <a:spcPct val="75000"/>
              </a:lnSpc>
              <a:buNone/>
            </a:pPr>
            <a:r>
              <a:rPr lang="en-US" altLang="en-US" b="0" dirty="0"/>
              <a:t>        (a) A PC running Windows 2000</a:t>
            </a:r>
            <a:r>
              <a:rPr lang="en-US" altLang="en-US" dirty="0"/>
              <a:t>,</a:t>
            </a:r>
            <a:r>
              <a:rPr lang="en-US" altLang="en-US" b="0" dirty="0"/>
              <a:t> Windows XP, </a:t>
            </a:r>
            <a:r>
              <a:rPr lang="en-US" dirty="0"/>
              <a:t>Windows 7</a:t>
            </a:r>
            <a:r>
              <a:rPr lang="en-US" altLang="en-US" dirty="0"/>
              <a:t> </a:t>
            </a:r>
            <a:r>
              <a:rPr lang="en-US" dirty="0"/>
              <a:t>or Windows 10</a:t>
            </a:r>
            <a:r>
              <a:rPr lang="en-US" altLang="en-US" b="0" dirty="0"/>
              <a:t>.</a:t>
            </a:r>
          </a:p>
          <a:p>
            <a:pPr marL="522288" indent="-354013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(b) A GPIB interface card, LAN connection, or USB port.</a:t>
            </a:r>
          </a:p>
          <a:p>
            <a:pPr marL="522288" indent="-354013">
              <a:lnSpc>
                <a:spcPct val="75000"/>
              </a:lnSpc>
            </a:pPr>
            <a:r>
              <a:rPr lang="en-US" altLang="en-US" b="0" dirty="0"/>
              <a:t>The current software requirements for this procedure are:</a:t>
            </a:r>
          </a:p>
          <a:p>
            <a:pPr marL="522288" indent="-354013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(a) A VISA library (for example, Keysight IO Libraries).</a:t>
            </a:r>
          </a:p>
          <a:p>
            <a:pPr marL="522288" indent="-354013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(b) The P-Series Firmware Files for your instrument.</a:t>
            </a:r>
          </a:p>
          <a:p>
            <a:pPr marL="522288" indent="-354013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b="0" dirty="0"/>
              <a:t>        (c) The P-Series Firmware Upgrade Application (FwUpdateApp.exe).</a:t>
            </a:r>
          </a:p>
          <a:p>
            <a:pPr marL="522288" indent="-354013">
              <a:lnSpc>
                <a:spcPct val="75000"/>
              </a:lnSpc>
              <a:buFont typeface="Wingdings" panose="05000000000000000000" pitchFamily="2" charset="2"/>
              <a:buNone/>
            </a:pPr>
            <a:endParaRPr lang="en-US" altLang="en-US" b="0" dirty="0"/>
          </a:p>
          <a:p>
            <a:pPr marL="522288" indent="-354013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b="0" dirty="0">
                <a:solidFill>
                  <a:srgbClr val="FF0000"/>
                </a:solidFill>
              </a:rPr>
              <a:t>Note: This procedure has not been tested on other versions of Windows.</a:t>
            </a:r>
          </a:p>
          <a:p>
            <a:pPr marL="522288" indent="-354013">
              <a:lnSpc>
                <a:spcPct val="75000"/>
              </a:lnSpc>
            </a:pPr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BB7C4B6-8748-4544-83BB-CE838E45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4825"/>
            <a:ext cx="7137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</a:rPr>
              <a:t>Step 3 : Firmware Upgrade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ACF86E8-4D07-4A88-9202-FDC7A64BD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4343400" cy="533400"/>
          </a:xfrm>
        </p:spPr>
        <p:txBody>
          <a:bodyPr/>
          <a:lstStyle/>
          <a:p>
            <a:r>
              <a:rPr lang="en-US" altLang="en-US" sz="2400" u="sng" dirty="0">
                <a:solidFill>
                  <a:schemeClr val="tx1"/>
                </a:solidFill>
              </a:rPr>
              <a:t>Obtaining The Software</a:t>
            </a:r>
            <a:br>
              <a:rPr lang="en-US" altLang="en-US" sz="2400" u="sng" dirty="0">
                <a:solidFill>
                  <a:schemeClr val="tx1"/>
                </a:solidFill>
              </a:rPr>
            </a:br>
            <a:endParaRPr lang="en-US" altLang="en-US" sz="2400" u="sng" dirty="0">
              <a:solidFill>
                <a:schemeClr val="tx1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16B0179-D9B8-4FB9-8EC3-C8352727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79600"/>
            <a:ext cx="8382000" cy="31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09728" bIns="0">
            <a:spAutoFit/>
          </a:bodyPr>
          <a:lstStyle>
            <a:lvl1pPr marL="293688" indent="-293688">
              <a:lnSpc>
                <a:spcPct val="95000"/>
              </a:lnSpc>
              <a:spcBef>
                <a:spcPct val="50000"/>
              </a:spcBef>
              <a:spcAft>
                <a:spcPct val="1500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u"/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407988" indent="-230188">
              <a:lnSpc>
                <a:spcPct val="95000"/>
              </a:lnSpc>
              <a:spcAft>
                <a:spcPct val="1500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gilent TT Cond" pitchFamily="34" charset="0"/>
              </a:defRPr>
            </a:lvl2pPr>
            <a:lvl3pPr marL="974725" indent="-452438">
              <a:lnSpc>
                <a:spcPct val="95000"/>
              </a:lnSpc>
              <a:spcAft>
                <a:spcPct val="15000"/>
              </a:spcAft>
              <a:buClr>
                <a:schemeClr val="folHlink"/>
              </a:buClr>
              <a:buChar char="-"/>
              <a:defRPr>
                <a:solidFill>
                  <a:schemeClr val="tx1"/>
                </a:solidFill>
                <a:latin typeface="Agilent TT Cond" pitchFamily="34" charset="0"/>
              </a:defRPr>
            </a:lvl3pPr>
            <a:lvl4pPr marL="1601788" indent="-230188">
              <a:lnSpc>
                <a:spcPct val="95000"/>
              </a:lnSpc>
              <a:spcAft>
                <a:spcPct val="50000"/>
              </a:spcAft>
              <a:buChar char="•"/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63750" indent="-230188">
              <a:lnSpc>
                <a:spcPct val="95000"/>
              </a:lnSpc>
              <a:spcAft>
                <a:spcPct val="50000"/>
              </a:spcAft>
              <a:buChar char="•"/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20950" indent="-230188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har char="•"/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8150" indent="-230188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har char="•"/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35350" indent="-230188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har char="•"/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92550" indent="-230188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har char="•"/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 lvl="2">
              <a:buFont typeface="Wingdings" panose="05000000000000000000" pitchFamily="2" charset="2"/>
              <a:buChar char="u"/>
            </a:pPr>
            <a:r>
              <a:rPr lang="en-US" altLang="en-US" b="0" dirty="0"/>
              <a:t>The latest version of the Keysight IO Libraries can be obtained from the following link:</a:t>
            </a:r>
            <a:br>
              <a:rPr lang="en-US" altLang="en-US" b="0" dirty="0"/>
            </a:br>
            <a:r>
              <a:rPr lang="en-US" altLang="en-US" b="0" dirty="0">
                <a:hlinkClick r:id="rId3"/>
              </a:rPr>
              <a:t>Keysight IO Libraries</a:t>
            </a:r>
            <a:endParaRPr lang="en-US" altLang="en-US" b="0" dirty="0"/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en-US" b="0" dirty="0"/>
              <a:t>The P-Series Firmware Upgrade Application can be obtained from the following link:</a:t>
            </a:r>
            <a:br>
              <a:rPr lang="en-US" altLang="en-US" b="0" dirty="0"/>
            </a:br>
            <a:r>
              <a:rPr lang="en-US" altLang="en-US" b="0" dirty="0">
                <a:hlinkClick r:id="rId4"/>
              </a:rPr>
              <a:t>P-series firmware upgrade</a:t>
            </a:r>
            <a:endParaRPr lang="en-US" altLang="en-US" b="0" dirty="0"/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en-US" b="0" dirty="0"/>
              <a:t>Save the file to PC hard drive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en-US" b="0" dirty="0">
                <a:solidFill>
                  <a:srgbClr val="FF0000"/>
                </a:solidFill>
              </a:rPr>
              <a:t>Note: This is a WinZip® executable file that must be unpacked before use.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en-US" b="0" dirty="0"/>
              <a:t>The P-series Firmware Upgrade Application is included in the WinZip® executable file (“FwUpdateApp.exe”)</a:t>
            </a:r>
            <a:endParaRPr lang="en-US" altLang="en-US" dirty="0"/>
          </a:p>
          <a:p>
            <a:pPr lvl="2"/>
            <a:endParaRPr lang="en-US" altLang="en-US" b="0" dirty="0"/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71CAC0FC-B799-4264-8F3F-FBF4850F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4825"/>
            <a:ext cx="7137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</a:rPr>
              <a:t>Step 3 : Firmware Upgrade (Cont’)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11F733BB-4120-4142-ABEB-FD79EBDD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528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E6E7AFE4-5155-4402-81B7-44EB58B4C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352425"/>
            <a:ext cx="8213725" cy="1066800"/>
          </a:xfrm>
        </p:spPr>
        <p:txBody>
          <a:bodyPr/>
          <a:lstStyle/>
          <a:p>
            <a:r>
              <a:rPr lang="en-US" altLang="en-US" sz="2800"/>
              <a:t>Firmware Upgrade Process</a:t>
            </a:r>
            <a:br>
              <a:rPr lang="en-US" altLang="en-US" sz="2800"/>
            </a:br>
            <a:endParaRPr lang="en-US" altLang="en-US" sz="28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82F5B5F-64DF-4594-AB37-07197B6792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4343400" cy="518160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u="sng" dirty="0"/>
              <a:t>Step 1: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dirty="0"/>
              <a:t>Run the ‘FwUpdateApp.exe’ application. This does not need to be installed – simply double-click on the file to run it.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u="sng" dirty="0"/>
              <a:t>Step 2: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dirty="0"/>
              <a:t>Click on the ‘Browse’ button next to ‘Release Directory’, and select the directory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dirty="0"/>
              <a:t>in which the firmware files reside.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u="sng" dirty="0"/>
              <a:t>Step 3: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dirty="0"/>
              <a:t>Click on the drop-down arrow next to ‘VISA Instrument’, and select the unit to be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dirty="0"/>
              <a:t>upgraded.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1800" dirty="0"/>
              <a:t>Note: This drop-down feature only works for upgrades over GPIB &amp; USB. If the upgrade is being performed over LAN, then enter the IP address in this box.</a:t>
            </a:r>
          </a:p>
        </p:txBody>
      </p:sp>
      <p:sp>
        <p:nvSpPr>
          <p:cNvPr id="16389" name="Line 7">
            <a:extLst>
              <a:ext uri="{FF2B5EF4-FFF2-40B4-BE49-F238E27FC236}">
                <a16:creationId xmlns:a16="http://schemas.microsoft.com/office/drawing/2014/main" id="{8C6B1632-3E1F-4F4C-A2DD-B21CD83EC5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685800"/>
            <a:ext cx="1143000" cy="990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Line 8">
            <a:extLst>
              <a:ext uri="{FF2B5EF4-FFF2-40B4-BE49-F238E27FC236}">
                <a16:creationId xmlns:a16="http://schemas.microsoft.com/office/drawing/2014/main" id="{E99991BD-96B6-45E5-8067-4A55DCBE8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1066800"/>
            <a:ext cx="990600" cy="914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C05E0C8E-D898-48CA-840B-B27E3B5C9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/>
              <a:t>Latest Revision</a:t>
            </a:r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49E90AF2-98F1-42FC-A89B-72766FD5C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38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gilent TT Cond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gilent TT Cond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gilent TT Con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gilent TT Con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/>
              <a:t>GPIB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BB3AF-37B1-41A9-9735-3770B3FF6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" t="1170" r="95552" b="94887"/>
          <a:stretch/>
        </p:blipFill>
        <p:spPr>
          <a:xfrm>
            <a:off x="5010150" y="1293019"/>
            <a:ext cx="140494" cy="1404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7 Keysight Macro LIGHT">
  <a:themeElements>
    <a:clrScheme name="Keysight Light">
      <a:dk1>
        <a:sysClr val="windowText" lastClr="000000"/>
      </a:dk1>
      <a:lt1>
        <a:srgbClr val="FFFFFF"/>
      </a:lt1>
      <a:dk2>
        <a:srgbClr val="A4A1A9"/>
      </a:dk2>
      <a:lt2>
        <a:srgbClr val="FFA623"/>
      </a:lt2>
      <a:accent1>
        <a:srgbClr val="E90029"/>
      </a:accent1>
      <a:accent2>
        <a:srgbClr val="E76C27"/>
      </a:accent2>
      <a:accent3>
        <a:srgbClr val="8D3785"/>
      </a:accent3>
      <a:accent4>
        <a:srgbClr val="5B348A"/>
      </a:accent4>
      <a:accent5>
        <a:srgbClr val="225792"/>
      </a:accent5>
      <a:accent6>
        <a:srgbClr val="07858B"/>
      </a:accent6>
      <a:hlink>
        <a:srgbClr val="E90029"/>
      </a:hlink>
      <a:folHlink>
        <a:srgbClr val="74001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ysight_Widescreen_02232018" id="{C6BC4F26-D47C-4FE7-9487-4903B1E8CFA3}" vid="{E6D5D821-B514-4AD8-AB7C-2A1F6114B2A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Keysight_Widescreen_02232018</Template>
  <TotalTime>637</TotalTime>
  <Words>1145</Words>
  <Application>Microsoft Office PowerPoint</Application>
  <PresentationFormat>On-screen Show (4:3)</PresentationFormat>
  <Paragraphs>131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Agilent TT Cond</vt:lpstr>
      <vt:lpstr>Arial</vt:lpstr>
      <vt:lpstr>Franklin Gothic Book</vt:lpstr>
      <vt:lpstr>Wingdings</vt:lpstr>
      <vt:lpstr>2017 Keysight Macro LIGHT</vt:lpstr>
      <vt:lpstr>PowerPoint Presentation</vt:lpstr>
      <vt:lpstr>Firmware Upgrade Flowchart</vt:lpstr>
      <vt:lpstr>Step 1 : Motherboard Verification</vt:lpstr>
      <vt:lpstr>Upgrade Conditions and Action</vt:lpstr>
      <vt:lpstr>Hardware/Software Requirements</vt:lpstr>
      <vt:lpstr>PowerPoint Presentation</vt:lpstr>
      <vt:lpstr>Hardware/Software Requirements</vt:lpstr>
      <vt:lpstr>Obtaining The Software </vt:lpstr>
      <vt:lpstr>Firmware Upgrade Process </vt:lpstr>
      <vt:lpstr>Firmware Upgrade Process </vt:lpstr>
      <vt:lpstr>Firmware Upgrade Process </vt:lpstr>
      <vt:lpstr>Firmware Upgrade Process </vt:lpstr>
    </vt:vector>
  </TitlesOfParts>
  <Company>Agilent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sookhua</dc:creator>
  <cp:lastModifiedBy>Shoab Hussaini</cp:lastModifiedBy>
  <cp:revision>35</cp:revision>
  <dcterms:created xsi:type="dcterms:W3CDTF">2005-11-07T22:15:29Z</dcterms:created>
  <dcterms:modified xsi:type="dcterms:W3CDTF">2021-09-23T02:03:31Z</dcterms:modified>
</cp:coreProperties>
</file>